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83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B630D-CBF1-4848-BAD0-FC8E386FE4F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8857-1D42-45AA-957B-77E3576CFF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щелчку -</a:t>
            </a:r>
            <a:r>
              <a:rPr lang="ru-RU" baseline="0" dirty="0"/>
              <a:t> появляется молоток на котором записана первая и последняя буква, которые обозначают звуки загаданного слова, ученику </a:t>
            </a:r>
            <a:r>
              <a:rPr lang="ru-RU" baseline="0" dirty="0" err="1"/>
              <a:t>необх</a:t>
            </a:r>
            <a:r>
              <a:rPr lang="ru-RU" baseline="0" dirty="0"/>
              <a:t> </a:t>
            </a:r>
            <a:r>
              <a:rPr lang="ru-RU" baseline="0" dirty="0" err="1"/>
              <a:t>определ</a:t>
            </a:r>
            <a:r>
              <a:rPr lang="ru-RU" baseline="0" dirty="0"/>
              <a:t> к какому гвоздику (</a:t>
            </a:r>
            <a:r>
              <a:rPr lang="ru-RU" baseline="0" dirty="0" err="1"/>
              <a:t>изображ</a:t>
            </a:r>
            <a:r>
              <a:rPr lang="ru-RU" baseline="0" dirty="0"/>
              <a:t>) подходит данный молоток,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те определить какое </a:t>
            </a:r>
            <a:r>
              <a:rPr lang="ru-RU" baseline="0" dirty="0" err="1"/>
              <a:t>изобр</a:t>
            </a:r>
            <a:r>
              <a:rPr lang="ru-RU" baseline="0" dirty="0"/>
              <a:t> начинается и заканчивается на данные звуки. По щелчку молоток перемещается к гвоздику – по щелчку гвоздик забивается.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aseline="0" dirty="0"/>
              <a:t>Мальчик заглянул в кабинет «технологии» этот кружок учит ребят работать с инструментами, создавать изделия из дерева.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CF26B-51CE-4B1C-9361-0DFE28E09DE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F69FB-DE01-47F2-B610-23CB4402EC7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2B656-BB91-4FC1-93CB-30DBDC278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microsoft.com/office/2007/relationships/hdphoto" Target="../media/hdphoto5.wdp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739" cy="68580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89" b="96867" l="17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5" y="3197225"/>
            <a:ext cx="1042162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66" b="93671" l="186" r="95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5" y="3734613"/>
            <a:ext cx="10804916" cy="1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8175" y="2835275"/>
            <a:ext cx="1240155" cy="1494790"/>
            <a:chOff x="1928518" y="2431871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518" y="2431871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7172" y="2793781"/>
              <a:ext cx="862811" cy="42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1678940" y="2571115"/>
            <a:ext cx="1505585" cy="1741170"/>
            <a:chOff x="3052759" y="2420717"/>
            <a:chExt cx="1310933" cy="1836345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59" y="2420717"/>
              <a:ext cx="1310933" cy="1836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442996">
              <a:off x="3420053" y="2654518"/>
              <a:ext cx="690987" cy="719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88610" y="2644140"/>
            <a:ext cx="1384300" cy="1668145"/>
            <a:chOff x="6641679" y="2219093"/>
            <a:chExt cx="1462831" cy="2049123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679" y="2219093"/>
              <a:ext cx="1462831" cy="2049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02273" y="2421811"/>
              <a:ext cx="648737" cy="65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88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092575" y="2713990"/>
            <a:ext cx="1240155" cy="1494790"/>
            <a:chOff x="3590653" y="2142471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653" y="2142471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99057" y="2188075"/>
              <a:ext cx="745659" cy="745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614795" y="2718435"/>
            <a:ext cx="1240155" cy="1494790"/>
            <a:chOff x="5442449" y="2142473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49" y="2142473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62344" y="2405378"/>
              <a:ext cx="506772" cy="28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683500" y="2680970"/>
            <a:ext cx="1520825" cy="1490980"/>
            <a:chOff x="6321648" y="1990538"/>
            <a:chExt cx="1300489" cy="1594382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648" y="1990538"/>
              <a:ext cx="1300489" cy="1594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7789" y="2087296"/>
              <a:ext cx="677937" cy="72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370840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30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65" y="3704590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90" y="377507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 rot="1172138">
            <a:off x="10344394" y="3065081"/>
            <a:ext cx="1500981" cy="1891132"/>
            <a:chOff x="10332192" y="3335537"/>
            <a:chExt cx="1500981" cy="1891131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48339" y1="295" x2="48339" y2="295"/>
                          <a14:backgroundMark x1="0" y1="25664" x2="369" y2="63717"/>
                          <a14:backgroundMark x1="0" y1="69322" x2="1107" y2="97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32192" y="334549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20427862">
              <a:off x="10456671" y="333553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 rot="1172138">
            <a:off x="9630015" y="2249200"/>
            <a:ext cx="2351228" cy="2644816"/>
            <a:chOff x="10430220" y="3339292"/>
            <a:chExt cx="2351228" cy="264481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8555" x2="0" y2="3835"/>
                          <a14:backgroundMark x1="0" y1="24189" x2="0" y2="371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280467" y="4102937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 rot="20427862">
              <a:off x="10430220" y="3339292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172138">
            <a:off x="9867945" y="1903926"/>
            <a:ext cx="2168071" cy="2985919"/>
            <a:chOff x="10428246" y="3306421"/>
            <a:chExt cx="2168068" cy="2985917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770" b="97935" l="738" r="97417">
                          <a14:foregroundMark x1="2952" y1="7375" x2="25830" y2="16224"/>
                          <a14:foregroundMark x1="47376" y1="4970" x2="66421" y2="9145"/>
                          <a14:foregroundMark x1="97417" y1="31858" x2="84502" y2="19764"/>
                          <a14:foregroundMark x1="33948" y1="98525" x2="42804" y2="84071"/>
                          <a14:foregroundMark x1="11808" y1="2655" x2="11808" y2="2655"/>
                          <a14:foregroundMark x1="42435" y1="1770" x2="42435" y2="1770"/>
                          <a14:backgroundMark x1="0" y1="590" x2="98893" y2="885"/>
                          <a14:backgroundMark x1="738" y1="25074" x2="369" y2="97640"/>
                          <a14:backgroundMark x1="50185" y1="295" x2="99631" y2="14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1095333" y="4411168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 rot="20427862">
              <a:off x="10428246" y="3306421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72138">
            <a:off x="10667848" y="1591722"/>
            <a:ext cx="1500984" cy="3423992"/>
            <a:chOff x="9842858" y="3315306"/>
            <a:chExt cx="1500981" cy="342399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0" y1="22124" x2="0" y2="37758"/>
                          <a14:backgroundMark x1="369" y1="34513" x2="369" y2="34513"/>
                          <a14:backgroundMark x1="369" y1="7375" x2="2952" y2="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842858" y="4858126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 rot="20427862">
              <a:off x="10406329" y="3315306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80" y="373443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Группа 53"/>
          <p:cNvGrpSpPr/>
          <p:nvPr/>
        </p:nvGrpSpPr>
        <p:grpSpPr>
          <a:xfrm rot="1172138">
            <a:off x="10549322" y="1872018"/>
            <a:ext cx="1500983" cy="3203277"/>
            <a:chOff x="9753903" y="3323849"/>
            <a:chExt cx="1500981" cy="3203275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23599" x2="0" y2="24779"/>
                          <a14:backgroundMark x1="0" y1="26254" x2="0" y2="81711"/>
                          <a14:backgroundMark x1="738" y1="83481" x2="369" y2="84956"/>
                          <a14:backgroundMark x1="369" y1="7080" x2="369" y2="7080"/>
                          <a14:backgroundMark x1="0" y1="5605" x2="0" y2="44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9753903" y="4645954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 rot="20427862">
              <a:off x="10409264" y="3323849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72138">
            <a:off x="10391781" y="3061924"/>
            <a:ext cx="1500983" cy="1881171"/>
            <a:chOff x="10321300" y="3088032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foregroundMark x1="738" y1="11209" x2="738" y2="13569"/>
                          <a14:foregroundMark x1="0" y1="10619" x2="738" y2="17109"/>
                          <a14:foregroundMark x1="1814" y1="12814" x2="2583" y2="21829"/>
                          <a14:foregroundMark x1="1476" y1="8850" x2="1686" y2="11313"/>
                          <a14:backgroundMark x1="1476" y1="31858" x2="1476" y2="85841"/>
                          <a14:backgroundMark x1="1476" y1="2360" x2="738" y2="4425"/>
                          <a14:backgroundMark x1="1476" y1="28024" x2="4059" y2="84071"/>
                          <a14:backgroundMark x1="1107" y1="35103" x2="369" y2="84956"/>
                          <a14:backgroundMark x1="0" y1="81711" x2="0" y2="97345"/>
                          <a14:backgroundMark x1="943" y1="21918" x2="1107" y2="37758"/>
                          <a14:backgroundMark x1="738" y1="2065" x2="809" y2="8886"/>
                          <a14:backgroundMark x1="1107" y1="37758" x2="1107" y2="37758"/>
                          <a14:backgroundMark x1="1845" y1="28909" x2="6273" y2="66667"/>
                          <a14:backgroundMark x1="0" y1="25074" x2="3690" y2="57817"/>
                          <a14:backgroundMark x1="0" y1="7080" x2="369" y2="5900"/>
                          <a14:backgroundMark x1="0" y1="8260" x2="0" y2="70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321300" y="3088032"/>
              <a:ext cx="1500981" cy="188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 rot="20427862">
              <a:off x="10362656" y="331907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74975" y="2694305"/>
            <a:ext cx="1240155" cy="1494790"/>
            <a:chOff x="2719692" y="2142474"/>
            <a:chExt cx="983200" cy="1377259"/>
          </a:xfrm>
          <a:effectLst>
            <a:outerShdw blurRad="63500" dist="38100" dir="2400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692" y="2142474"/>
              <a:ext cx="983200" cy="137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9646" y="2357343"/>
              <a:ext cx="519644" cy="403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3744595"/>
            <a:ext cx="1594485" cy="841375"/>
          </a:xfrm>
          <a:prstGeom prst="rect">
            <a:avLst/>
          </a:prstGeom>
          <a:noFill/>
          <a:ln>
            <a:noFill/>
          </a:ln>
          <a:effectLst>
            <a:outerShdw blurRad="50800" dist="25400" dir="270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70" y="921385"/>
            <a:ext cx="5478145" cy="4793615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 rot="1172138">
            <a:off x="10342844" y="3062007"/>
            <a:ext cx="1500983" cy="1881171"/>
            <a:chOff x="10265957" y="3139627"/>
            <a:chExt cx="1500981" cy="1881170"/>
          </a:xfrm>
          <a:effectLst>
            <a:outerShdw blurRad="76200" dist="254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818" b="99299" l="0" r="98097">
                          <a14:backgroundMark x1="369" y1="30088" x2="1476" y2="97640"/>
                          <a14:backgroundMark x1="0" y1="2950" x2="369" y2="20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85891">
              <a:off x="10265957" y="3139627"/>
              <a:ext cx="1500981" cy="188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40000" algn="ctr" rotWithShape="0">
                <a:schemeClr val="tx1">
                  <a:lumMod val="85000"/>
                  <a:lumOff val="1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 rot="20427862">
              <a:off x="10400797" y="3334917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171" name="Picture 717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040495" y="1641475"/>
            <a:ext cx="31813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C -0.00261 -0.00393 -0.00417 -0.00903 -0.00612 -0.01412 C -0.0073 -0.01828 -0.00925 -0.02708 -0.00925 -0.02662 C -0.01055 -0.03727 -0.01302 -0.04977 -0.01654 -0.05741 C -0.01836 -0.07384 -0.02227 -0.08889 -0.02605 -0.10278 C -0.02722 -0.11296 -0.02917 -0.11597 -0.03177 -0.12338 C -0.03334 -0.13449 -0.03646 -0.14074 -0.03907 -0.15023 C -0.04414 -0.16828 -0.04909 -0.18333 -0.0569 -0.19352 C -0.06055 -0.20926 -0.07045 -0.21041 -0.07709 -0.21574 C -0.08555 -0.22291 -0.09362 -0.22662 -0.10209 -0.23264 C -0.11289 -0.23958 -0.12279 -0.2493 -0.13373 -0.25532 C -0.13946 -0.26134 -0.14584 -0.26828 -0.15222 -0.27153 C -0.15612 -0.27384 -0.16355 -0.27569 -0.16355 -0.27523 C -0.17448 -0.28403 -0.18529 -0.29282 -0.19636 -0.29629 C -0.21355 -0.29537 -0.22253 -0.29444 -0.23685 -0.29004 C -0.24323 -0.28518 -0.25039 -0.28518 -0.25717 -0.28171 C -0.2599 -0.28078 -0.26524 -0.27801 -0.26524 -0.27754 C -0.27123 -0.27222 -0.28138 -0.26828 -0.28789 -0.26551 C -0.29701 -0.25671 -0.30717 -0.25208 -0.31302 -0.23055 C -0.31407 -0.22199 -0.31628 -0.22199 -0.31771 -0.21389 C -0.31836 -0.20995 -0.31875 -0.20555 -0.3194 -0.20185 C -0.3198 -0.19977 -0.31993 -0.19537 -0.31993 -0.19514 " pathEditMode="relative" rAng="0" ptsTypes="AAAAAAAAAAAAAAAAAAAA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C -0.00521 -0.00393 -0.00834 -0.00902 -0.01198 -0.01412 C -0.01446 -0.01828 -0.01823 -0.02708 -0.01823 -0.02662 C -0.02084 -0.03727 -0.02565 -0.04977 -0.03242 -0.0574 C -0.03633 -0.07384 -0.04375 -0.08889 -0.05117 -0.10277 C -0.05365 -0.11296 -0.05742 -0.11597 -0.0625 -0.12338 C -0.06563 -0.13449 -0.07175 -0.14074 -0.07696 -0.15023 C -0.08685 -0.16828 -0.09675 -0.18333 -0.11198 -0.19352 C -0.11927 -0.20926 -0.13867 -0.21041 -0.15169 -0.21574 C -0.16823 -0.22291 -0.18386 -0.22662 -0.20065 -0.23264 C -0.22188 -0.23958 -0.24128 -0.2493 -0.26289 -0.25532 C -0.27396 -0.26134 -0.28646 -0.26828 -0.29909 -0.27152 C -0.30625 -0.27384 -0.32136 -0.27569 -0.32136 -0.27523 C -0.34258 -0.28402 -0.36367 -0.29282 -0.38581 -0.29629 C -0.41966 -0.29537 -0.43737 -0.29444 -0.4655 -0.29004 C -0.47774 -0.28518 -0.4918 -0.28518 -0.50521 -0.28171 C -0.51055 -0.28078 -0.52123 -0.27801 -0.52123 -0.27754 C -0.53281 -0.27222 -0.553 -0.26828 -0.56563 -0.26551 C -0.58373 -0.25671 -0.60352 -0.25208 -0.61511 -0.23055 C -0.61719 -0.22199 -0.62149 -0.22199 -0.62435 -0.21389 C -0.62565 -0.20995 -0.62643 -0.20555 -0.62774 -0.20185 C -0.62852 -0.19977 -0.62852 -0.19537 -0.62852 -0.19514 " pathEditMode="relative" rAng="0" ptsTypes="AAAAAAAAAAAAAAAAAAAAAA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3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44444E-6 C -0.00143 -0.00394 -0.00209 -0.00903 -0.003 -0.01412 C -0.00365 -0.01829 -0.00456 -0.02709 -0.00456 -0.02662 C -0.00482 -0.03727 -0.00586 -0.04977 -0.00742 -0.05741 C -0.00847 -0.07385 -0.01029 -0.08889 -0.01159 -0.10278 C -0.0125 -0.11297 -0.01315 -0.11598 -0.01446 -0.12338 C -0.01511 -0.1345 -0.01628 -0.14075 -0.01771 -0.15024 C -0.01979 -0.16829 -0.02201 -0.18334 -0.02552 -0.19352 C -0.02709 -0.20926 -0.03164 -0.21042 -0.03451 -0.21575 C -0.03815 -0.22292 -0.0418 -0.22662 -0.04571 -0.23264 C -0.05039 -0.23959 -0.05482 -0.24931 -0.05951 -0.25533 C -0.06198 -0.26135 -0.06498 -0.26829 -0.06771 -0.27153 C -0.06927 -0.27385 -0.07279 -0.2757 -0.07279 -0.27524 C -0.07761 -0.28403 -0.08229 -0.29283 -0.08737 -0.2963 C -0.09479 -0.29537 -0.09883 -0.29445 -0.10521 -0.29005 C -0.10795 -0.28519 -0.11107 -0.28519 -0.1142 -0.28172 C -0.11524 -0.28079 -0.11784 -0.27801 -0.11784 -0.27755 C -0.12045 -0.27223 -0.12487 -0.26829 -0.12774 -0.26551 C -0.1319 -0.25672 -0.13633 -0.25209 -0.13893 -0.23056 C -0.13946 -0.222 -0.1405 -0.222 -0.14102 -0.21389 C -0.14128 -0.20996 -0.14154 -0.20556 -0.1418 -0.20186 C -0.1418 -0.19977 -0.1418 -0.19537 -0.1418 -0.19514 " pathEditMode="relative" rAng="0" ptsTypes="AAAAAAAAAAAAAAAAAAAA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C -0.00456 -0.00393 -0.00664 -0.00902 -0.00886 -0.01412 C -0.01107 -0.01828 -0.01354 -0.02708 -0.01354 -0.02662 C -0.01524 -0.03727 -0.01862 -0.04977 -0.02331 -0.0574 C -0.02604 -0.07384 -0.03138 -0.08889 -0.03633 -0.10277 C -0.03841 -0.11296 -0.04115 -0.11597 -0.0444 -0.12338 C -0.04649 -0.13449 -0.05091 -0.14074 -0.05469 -0.15023 C -0.06159 -0.16828 -0.06875 -0.18333 -0.07956 -0.19352 C -0.08438 -0.20926 -0.09792 -0.21041 -0.1069 -0.21574 C -0.11888 -0.22291 -0.12969 -0.22662 -0.14167 -0.23264 C -0.15612 -0.23958 -0.17018 -0.2493 -0.18542 -0.25532 C -0.1931 -0.26134 -0.20208 -0.26828 -0.21055 -0.27152 C -0.2155 -0.27384 -0.22617 -0.27569 -0.22617 -0.27523 C -0.24128 -0.28402 -0.25586 -0.29282 -0.27097 -0.29629 C -0.29479 -0.29537 -0.30716 -0.29444 -0.32708 -0.29004 C -0.33581 -0.28518 -0.34544 -0.28518 -0.35521 -0.28171 C -0.35847 -0.28078 -0.36654 -0.27801 -0.36654 -0.27754 C -0.37487 -0.27222 -0.38802 -0.26828 -0.39727 -0.26551 C -0.41029 -0.25671 -0.42383 -0.25208 -0.43177 -0.23055 C -0.43333 -0.22199 -0.43659 -0.22199 -0.43841 -0.21389 C -0.43945 -0.20995 -0.43998 -0.20555 -0.44076 -0.20185 C -0.44076 -0.19977 -0.44076 -0.19537 -0.44076 -0.19514 " pathEditMode="relative" rAng="0" ptsTypes="AAAAAAAAAAAAAAAAAAAAAA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C -0.0026 -0.00393 -0.00365 -0.00902 -0.00469 -0.01412 C -0.00586 -0.01828 -0.00716 -0.02708 -0.00716 -0.02662 C -0.00794 -0.03726 -0.0095 -0.04976 -0.01211 -0.0574 C -0.01341 -0.07384 -0.01615 -0.08889 -0.01875 -0.10277 C -0.01966 -0.11296 -0.02122 -0.11597 -0.02279 -0.12338 C -0.02383 -0.13449 -0.02604 -0.14074 -0.02799 -0.15023 C -0.03138 -0.16828 -0.03503 -0.18333 -0.04062 -0.19351 C -0.0431 -0.20926 -0.04987 -0.21041 -0.05456 -0.21574 C -0.06042 -0.22291 -0.06601 -0.22662 -0.07187 -0.23264 C -0.0793 -0.23958 -0.08659 -0.2493 -0.09427 -0.25532 C -0.09805 -0.26134 -0.1026 -0.26828 -0.1069 -0.27152 C -0.1095 -0.27384 -0.11497 -0.27569 -0.11497 -0.27523 C -0.12279 -0.28402 -0.13021 -0.29282 -0.13763 -0.29629 C -0.14961 -0.29537 -0.15586 -0.29444 -0.16615 -0.29004 C -0.1707 -0.28518 -0.17552 -0.28518 -0.18034 -0.28171 C -0.18216 -0.28078 -0.18607 -0.27801 -0.18607 -0.27754 C -0.1901 -0.27222 -0.197 -0.26828 -0.20195 -0.26551 C -0.20833 -0.25671 -0.21523 -0.25208 -0.21927 -0.23055 C -0.22018 -0.22199 -0.22174 -0.22199 -0.22253 -0.21389 C -0.22305 -0.20995 -0.22344 -0.20555 -0.22357 -0.20185 C -0.22357 -0.19976 -0.22357 -0.19537 -0.22357 -0.19514 " pathEditMode="relative" rAng="0" ptsTypes="AAAAAAAAAAAAAAAAAAAAAA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85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885 -0.00393 -0.01211 -0.00902 -0.01549 -0.01412 C -0.01927 -0.01828 -0.02344 -0.02708 -0.02344 -0.02662 C -0.02617 -0.03726 -0.03125 -0.04976 -0.03971 -0.0574 C -0.04362 -0.07384 -0.05286 -0.08888 -0.0612 -0.10277 C -0.06406 -0.11296 -0.06914 -0.11597 -0.07409 -0.12337 C -0.07747 -0.13449 -0.08489 -0.14074 -0.09114 -0.15023 C -0.10247 -0.16828 -0.11419 -0.18333 -0.1319 -0.19351 C -0.14023 -0.20925 -0.16237 -0.21041 -0.17773 -0.21574 C -0.19674 -0.22291 -0.21497 -0.22662 -0.23398 -0.23263 C -0.25846 -0.23958 -0.28229 -0.2493 -0.30729 -0.25532 C -0.31953 -0.26134 -0.33398 -0.26828 -0.3483 -0.27152 C -0.35664 -0.27384 -0.37409 -0.27569 -0.37409 -0.27523 C -0.39961 -0.28402 -0.42396 -0.29282 -0.4483 -0.29629 C -0.48711 -0.29537 -0.50781 -0.29444 -0.54101 -0.29004 C -0.55586 -0.28518 -0.57148 -0.28518 -0.58711 -0.28171 C -0.59284 -0.28078 -0.60586 -0.278 -0.60586 -0.27754 C -0.61888 -0.27222 -0.64153 -0.26828 -0.65729 -0.2655 C -0.67825 -0.25671 -0.70091 -0.25208 -0.71393 -0.23055 C -0.71653 -0.22199 -0.72187 -0.22199 -0.72448 -0.21388 C -0.72617 -0.20995 -0.72747 -0.20555 -0.72773 -0.20185 C -0.72773 -0.19976 -0.72773 -0.19537 -0.72773 -0.19513 " pathEditMode="relative" rAng="0" ptsTypes="AAAAAAAAAAAAAAAAAAAAAA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80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0638 -0.00393 -0.00899 -0.00902 -0.01133 -0.01412 C -0.01406 -0.01828 -0.01706 -0.02708 -0.01706 -0.02662 C -0.01888 -0.03726 -0.02253 -0.04976 -0.02878 -0.0574 C -0.03138 -0.07384 -0.03815 -0.08888 -0.04388 -0.10277 C -0.04623 -0.11296 -0.04987 -0.11597 -0.05326 -0.12337 C -0.05573 -0.13449 -0.06107 -0.14074 -0.06563 -0.15023 C -0.07357 -0.16828 -0.08216 -0.18333 -0.09466 -0.19351 C -0.10091 -0.20925 -0.11667 -0.21041 -0.12761 -0.21574 C -0.14128 -0.22291 -0.1543 -0.22662 -0.1681 -0.23263 C -0.18555 -0.23958 -0.20248 -0.2493 -0.22044 -0.25532 C -0.2293 -0.26134 -0.23958 -0.26828 -0.25 -0.27152 C -0.25586 -0.27384 -0.26836 -0.27569 -0.26836 -0.27523 C -0.28685 -0.28402 -0.30417 -0.29282 -0.32149 -0.29629 C -0.34961 -0.29537 -0.36419 -0.29444 -0.38802 -0.29004 C -0.39883 -0.28518 -0.41003 -0.28518 -0.42123 -0.28171 C -0.42539 -0.28078 -0.43451 -0.278 -0.43451 -0.27754 C -0.44388 -0.27222 -0.46029 -0.26828 -0.47149 -0.2655 C -0.48659 -0.25671 -0.50274 -0.25208 -0.51211 -0.23055 C -0.51393 -0.22199 -0.51784 -0.22199 -0.51966 -0.21388 C -0.52096 -0.20995 -0.52188 -0.20555 -0.52188 -0.20185 C -0.52188 -0.19976 -0.52188 -0.19537 -0.52188 -0.19513 " pathEditMode="relative" rAng="0" ptsTypes="AAAAAAAAAAAAAAAAAAAAAA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2024-04-04T05:17:00Z</dcterms:created>
  <dcterms:modified xsi:type="dcterms:W3CDTF">2024-11-15T11:37:08Z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0615E268E4644A30BAAE66A9611325EE_12</vt:lpwstr>
  </property>
  <property fmtid="{D5CDD505-2E9C-101B-9397-08002B2CF9AE}" pid="3" name="KSOProductBuildVer">
    <vt:lpwstr>1033-12.2.0.17119</vt:lpwstr>
  </property>
</Properties>
</file>