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5A1C-2186-4D4E-98E2-3BD9BF24B68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A82F-A5B4-4E0A-868F-08CCA724563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5A1C-2186-4D4E-98E2-3BD9BF24B68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A82F-A5B4-4E0A-868F-08CCA724563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5A1C-2186-4D4E-98E2-3BD9BF24B68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A82F-A5B4-4E0A-868F-08CCA724563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5A1C-2186-4D4E-98E2-3BD9BF24B68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A82F-A5B4-4E0A-868F-08CCA724563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5A1C-2186-4D4E-98E2-3BD9BF24B68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A82F-A5B4-4E0A-868F-08CCA724563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5A1C-2186-4D4E-98E2-3BD9BF24B68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A82F-A5B4-4E0A-868F-08CCA724563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5A1C-2186-4D4E-98E2-3BD9BF24B68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A82F-A5B4-4E0A-868F-08CCA724563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5A1C-2186-4D4E-98E2-3BD9BF24B68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A82F-A5B4-4E0A-868F-08CCA724563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5A1C-2186-4D4E-98E2-3BD9BF24B68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A82F-A5B4-4E0A-868F-08CCA724563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5A1C-2186-4D4E-98E2-3BD9BF24B68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A82F-A5B4-4E0A-868F-08CCA724563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5A1C-2186-4D4E-98E2-3BD9BF24B68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A82F-A5B4-4E0A-868F-08CCA724563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05A1C-2186-4D4E-98E2-3BD9BF24B68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AA82F-A5B4-4E0A-868F-08CCA724563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microsoft.com/office/2007/relationships/hdphoto" Target="../media/image18.wdp"/><Relationship Id="rId19" Type="http://schemas.openxmlformats.org/officeDocument/2006/relationships/audio" Target="../media/media1.mp3"/><Relationship Id="rId20" Type="http://schemas.microsoft.com/office/2007/relationships/media" Target="../media/media1.mp3"/><Relationship Id="rId21" Type="http://schemas.openxmlformats.org/officeDocument/2006/relationships/image" Target="../media/image19.png"/><Relationship Id="rId22" Type="http://schemas.openxmlformats.org/officeDocument/2006/relationships/slideLayout" Target="../slideLayouts/slideLayout1.xml"/><Relationship Id="rId2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675" y="0"/>
            <a:ext cx="1012325" cy="941285"/>
          </a:xfrm>
          <a:prstGeom prst="rect">
            <a:avLst/>
          </a:prstGeom>
        </p:spPr>
      </p:pic>
      <p:sp>
        <p:nvSpPr>
          <p:cNvPr id="10" name="Блок-схема: узел 9"/>
          <p:cNvSpPr/>
          <p:nvPr/>
        </p:nvSpPr>
        <p:spPr>
          <a:xfrm>
            <a:off x="928946" y="363032"/>
            <a:ext cx="1430867" cy="1367896"/>
          </a:xfrm>
          <a:prstGeom prst="flowChartConnector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2164" y="363032"/>
            <a:ext cx="1487553" cy="142658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9174" y="363032"/>
            <a:ext cx="1487553" cy="142658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2284" y="380758"/>
            <a:ext cx="1487553" cy="142658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114" y="1930687"/>
            <a:ext cx="1487553" cy="142658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273" y="3505200"/>
            <a:ext cx="1487553" cy="14265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456" y="5054313"/>
            <a:ext cx="1487553" cy="142658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2163" y="1928835"/>
            <a:ext cx="1487553" cy="142658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2284" y="1894152"/>
            <a:ext cx="1487553" cy="142658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1333" y="1904425"/>
            <a:ext cx="1487553" cy="142658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2163" y="3448601"/>
            <a:ext cx="1487553" cy="142658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2284" y="3454815"/>
            <a:ext cx="1487553" cy="142658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6248" y="3412359"/>
            <a:ext cx="1487553" cy="142658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6944" y="5013130"/>
            <a:ext cx="1487553" cy="142658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2284" y="5054313"/>
            <a:ext cx="1487553" cy="142658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9174" y="5069173"/>
            <a:ext cx="1487553" cy="142658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552574" y="737642"/>
            <a:ext cx="676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7434" y="2105275"/>
            <a:ext cx="1079086" cy="117663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2876" y="3644038"/>
            <a:ext cx="1079086" cy="117663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6705" y="5237275"/>
            <a:ext cx="1079086" cy="117663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97" y="519045"/>
            <a:ext cx="1122363" cy="112236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809" y="533346"/>
            <a:ext cx="1178031" cy="117803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154" y="542656"/>
            <a:ext cx="1120532" cy="110279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99" y="1994160"/>
            <a:ext cx="1326580" cy="132658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612" y="2059241"/>
            <a:ext cx="1297325" cy="129732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070" y="2059241"/>
            <a:ext cx="1087316" cy="1087316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64" y="3732124"/>
            <a:ext cx="1106498" cy="900202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825" y="3640369"/>
            <a:ext cx="841628" cy="1082093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798" y="3680459"/>
            <a:ext cx="1254876" cy="941157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662" y="5228913"/>
            <a:ext cx="995022" cy="995022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819" y="5227289"/>
            <a:ext cx="1012073" cy="1027158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38222" y1="66424" x2="38222" y2="66424"/>
                        <a14:foregroundMark x1="32687" y1="65333" x2="40768" y2="63879"/>
                        <a14:foregroundMark x1="40768" y1="63879" x2="37778" y2="60242"/>
                        <a14:foregroundMark x1="40242" y1="64646" x2="35758" y2="660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90288">
            <a:off x="5858650" y="5059993"/>
            <a:ext cx="1332326" cy="1332326"/>
          </a:xfrm>
          <a:prstGeom prst="rect">
            <a:avLst/>
          </a:prstGeom>
        </p:spPr>
      </p:pic>
      <p:pic>
        <p:nvPicPr>
          <p:cNvPr id="54" name="990c65375fa9535e23">
            <a:hlinkClick r:id="" action="ppaction://media"/>
          </p:cNvPr>
          <p:cNvPicPr>
            <a:picLocks noChangeAspect="1"/>
          </p:cNvPicPr>
          <p:nvPr>
            <a:audioFile r:link="rId19"/>
            <p:extLst>
              <p:ext uri="{DAA4B4D4-6D71-4841-9C94-3DE7FCFB9230}">
                <p14:media xmlns:p14="http://schemas.microsoft.com/office/powerpoint/2010/main" r:embed="rId20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1442155" y="941084"/>
            <a:ext cx="487363" cy="487363"/>
          </a:xfrm>
          <a:prstGeom prst="rect">
            <a:avLst/>
          </a:prstGeom>
        </p:spPr>
      </p:pic>
      <p:pic>
        <p:nvPicPr>
          <p:cNvPr id="136" name="Picture 135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908260" y="2201968"/>
            <a:ext cx="4010025" cy="4019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3265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</p:childTnLst>
        </p:cTn>
      </p:par>
    </p:tnLst>
    <p:bldLst>
      <p:bldP spid="2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WPS Presentation</Application>
  <PresentationFormat>Широкоэкранный</PresentationFormat>
  <Paragraphs>2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2</cp:revision>
  <dcterms:created xsi:type="dcterms:W3CDTF">2024-05-04T12:28:00Z</dcterms:created>
  <dcterms:modified xsi:type="dcterms:W3CDTF">2024-07-03T06:47:59Z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FA0A75E2EE89447AAC63E5AE4012FC3F_12</vt:lpwstr>
  </property>
  <property fmtid="{D5CDD505-2E9C-101B-9397-08002B2CF9AE}" pid="3" name="KSOProductBuildVer">
    <vt:lpwstr>1033-12.2.0.17119</vt:lpwstr>
  </property>
</Properties>
</file>