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546D4-E699-4181-8CD8-B9EE53CA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3EF04C-31C6-47FB-A85A-C64DFF96C537}"/>
              </a:ext>
            </a:extLst>
          </p:cNvPr>
          <p:cNvSpPr/>
          <p:nvPr/>
        </p:nvSpPr>
        <p:spPr>
          <a:xfrm>
            <a:off x="3850505" y="604136"/>
            <a:ext cx="6368484" cy="61749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F7FA6865-7D91-438A-8A0B-C8472C9C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32564"/>
              </p:ext>
            </p:extLst>
          </p:nvPr>
        </p:nvGraphicFramePr>
        <p:xfrm>
          <a:off x="3974747" y="739596"/>
          <a:ext cx="6120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800">
                  <a:extLst>
                    <a:ext uri="{9D8B030D-6E8A-4147-A177-3AD203B41FA5}">
                      <a16:colId xmlns:a16="http://schemas.microsoft.com/office/drawing/2014/main" val="830083794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2960980335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3295787933"/>
                    </a:ext>
                  </a:extLst>
                </a:gridCol>
                <a:gridCol w="1659600">
                  <a:extLst>
                    <a:ext uri="{9D8B030D-6E8A-4147-A177-3AD203B41FA5}">
                      <a16:colId xmlns:a16="http://schemas.microsoft.com/office/drawing/2014/main" val="2216491519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84682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4773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141177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09872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09DD4-AB2A-4F51-B4F7-22FC44B4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05" y="879460"/>
            <a:ext cx="1344032" cy="13440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86FDF5-71C5-4597-935C-21F194B9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74" y="947823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1257AC-9380-4C50-9FD5-ECCB2A022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24" y="919119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510422-66CD-415B-A272-ED40A24F2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05" y="3710345"/>
            <a:ext cx="1455567" cy="145556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989CC1-8B80-4E08-92A1-E938DD63B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10" y="904853"/>
            <a:ext cx="1224000" cy="1224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8E4FD-4E64-44C0-9A9E-5D255F401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17" y="3887164"/>
            <a:ext cx="1260000" cy="126000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1BF9F2-03E7-408C-BEAA-225D3A47D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87" y="3752658"/>
            <a:ext cx="1336231" cy="13362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270A28-E975-44F6-A3F6-54D522CAE3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88" y="3829685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0AFE414-BCE4-46BC-B1F4-D029AB3EF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160A2-57BD-4A8D-B7ED-2A840CE2AA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6385" y="2474749"/>
            <a:ext cx="1052608" cy="10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E08FF3-74BE-4E8E-9EE3-B12B6A5819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9" y="2464402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48C24-99F3-4D99-9E00-7B0798561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3752" y="5430712"/>
            <a:ext cx="900000" cy="90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02AF107-1B5B-41BF-A910-791501ABBB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10280" y="5454348"/>
            <a:ext cx="900000" cy="9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0B154B-BC52-4299-B2FE-8A381AD20E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3" y="2405805"/>
            <a:ext cx="1260000" cy="12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9E15A3-F1D2-4799-9439-9760F0233C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09" y="2494243"/>
            <a:ext cx="1080000" cy="108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5CB060-FD55-45C5-BC0F-5A43D1EC1C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7399" y="2506944"/>
            <a:ext cx="1079998" cy="108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27356E-37B2-4FB9-B836-861567174E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24" y="5522784"/>
            <a:ext cx="828000" cy="828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0443B0-8931-4155-A439-2413D52478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9296" y="5580263"/>
            <a:ext cx="827998" cy="82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C5479D-6BAB-4FBF-909D-054B688289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41" y="2580654"/>
            <a:ext cx="720000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F33FDF-7930-4B19-A778-4E10FD39F8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736" y="5701064"/>
            <a:ext cx="1080000" cy="108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230399-77D0-41C6-A56A-C7F986AADD1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5" y="5409246"/>
            <a:ext cx="1080000" cy="108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9E9CC8-3E41-40CB-A68D-E9B1405556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989" y="5427459"/>
            <a:ext cx="1075834" cy="108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46F166-204F-42D6-8078-6088D6592C7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98" y="5038404"/>
            <a:ext cx="1080000" cy="108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0DB99C-C5E1-4346-B70E-627923A0B63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017" y="2597457"/>
            <a:ext cx="720000" cy="72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B818DA3-E5E5-4B36-84FA-6F92BF22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112" y="5257018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43D537-1E62-46B2-8DC9-25D0DA86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203" y="366848"/>
            <a:ext cx="1992430" cy="20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142" y="3046944"/>
            <a:ext cx="3676649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2024-08-21T13:57:04Z</dcterms:created>
  <dcterms:modified xsi:type="dcterms:W3CDTF">2024-08-23T09:13:55Z</dcterms:modified>
</cp:coreProperties>
</file>