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4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2B012-FB0F-DF37-17FF-BE1FBF892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1067EC-A2F9-5782-0A59-948DF8909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9FE06C-1488-8743-6D19-8837CFE4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5AA1EE-3A0F-13C1-7E31-A90223A00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C31B89-4572-508F-F7F8-FF2FAE98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0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3AD86-401D-C36D-26EF-DFB73FEB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31F3F-E95E-4A12-925F-8C8103A09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E0C4B3-D33E-3AFE-F6E3-D6709A5A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53E98-0AE8-B6C2-EC8B-BA0071670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1D5DE-0B73-6F0E-8AC4-2B9E0B60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2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094E2E-B169-1618-E4C0-5EE1E4339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8001E7-713B-C9BF-6223-8A4C6E355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CE71FA-6F2C-15F2-CFB7-E36CE877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C4B55C-1624-3C33-7D3A-88E9EE4B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B76D31-31C0-70AC-16FD-3EF173FA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AB539-0BD6-CBE8-AD81-DD363CF5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BEDAE3-3580-674A-6FC9-8D460A8D6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41E23F-8144-12D0-F146-929C2EB17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90ED6-64F4-7A18-861D-0A4CC426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9764AA-E7BB-6A54-DC4D-ACC63D73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1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39924-8999-9445-9763-7162AB54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50C73C-E3F5-FD61-953A-012B90991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2C34C8-66B5-68E9-F042-ED52B8D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A599B4-2871-E518-B1D2-0D6AFA291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985EE-8E81-3F84-FC60-28AA22DA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5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BB057-615F-298C-D332-231A8F04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15996-195F-67CD-F65E-FB752FB31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712A7D-726B-F2C1-93C5-4AAE367E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3EB087-9A25-0160-91A1-4C3EFF64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A78E3-051F-589D-AB3A-845B1D099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2E1B83-6A4F-4A3B-EAB9-9989E03A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1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4941B-36CF-49BE-45D6-133CE5113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9680E7-CE63-FF72-D4B1-23FD5C6A9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BCBC7C-24FC-E52C-B9F3-F4E741CD2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EB0DE1-7CC1-7671-6665-509BD1A97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81B3E2-055B-064D-6B57-21A917960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24498F-1281-577C-847A-43AE2FDF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9CF35D-6065-68E6-8208-346E9A97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50070D-8E17-4606-4893-F7B260C7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78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DD563-E85D-CDBE-CCD9-FD1FB113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AFE80B-A5CB-1024-13DD-399E1DBB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220071-0363-471C-3A25-24C805F0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82298F-1E48-3960-43AD-B77E1BAF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1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9B6480-BFB4-C25F-2D6A-90BB4D89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6AD65-42BA-5402-8675-B35DF8948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56D647-1236-C6F3-88C7-3CA955AE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5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CFDF0-7A7F-8C12-0378-AC4D7864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252246-6ED3-8C0C-C63A-93AD49FDF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C19C8C-C087-51D7-67C4-14891866A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E9E9EA-16BF-F830-25F5-728A3338E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0C2989-A691-2A4D-2932-2AA786A2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7FB30-AE13-52CF-4AA1-E8C55345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9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706AD-BD34-DED7-33F6-E153E417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ACDA17-0184-A845-9F1E-3D1926B73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0ADAF8-1D0B-4E38-8784-7BC69E7EF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4EA951-093A-323D-D7FB-52D009C3E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DCA4FD-8148-8617-296B-9A20C456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3234A9-83F4-04BF-7B4D-1BEECB38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9845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2A69A-1F0F-0CF9-E288-35EA49642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E26526-FA33-8639-0413-82F8BE0FF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2DA8B-6708-9BC5-0B19-CBF1FEF4A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40CD-5334-4FE7-BB50-A211AF9B7C8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24F922-6029-04D6-4B4D-30F5B4FC6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0FEE0B-2D27-3E23-C37E-1C7EBEFCE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1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21043-8859-B500-7AA6-E65133051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87FF45-C8C2-5290-FC20-83D02C95A3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9A9F70-911C-C5CE-D85E-1BDAA8284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8719A0-16B3-31E3-5A62-8442BF930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40" y="180620"/>
            <a:ext cx="4954211" cy="66056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11A825-F88D-C701-37C9-F63684DD7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925" y="1846526"/>
            <a:ext cx="2758018" cy="27580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FCDCB8-A489-C7CB-9DB5-9BA72D5A1A5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20" y="789174"/>
            <a:ext cx="4436532" cy="44365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A80A48-AF5E-9850-96C5-B927420497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422" y="2019308"/>
            <a:ext cx="2581545" cy="25815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351649-6F8E-E7D1-0F83-1D145B8779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9227" y="834968"/>
            <a:ext cx="4438273" cy="443217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2F00578-C74D-970B-89BD-8E45651C8D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45" y="2176543"/>
            <a:ext cx="2738582" cy="27385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FEDF82E-DFA1-0B8C-5112-9D54709630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8153" y="834968"/>
            <a:ext cx="4438273" cy="443827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C809CFF-6BE9-0CC7-054D-B12070E73C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596" y="1823257"/>
            <a:ext cx="3039534" cy="30395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73B591F-0C13-5FFE-EAD8-B1057C339B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53482" y="826981"/>
            <a:ext cx="4438273" cy="44382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CD5707F-C79C-13CC-5532-A4387546F8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05" y="1746522"/>
            <a:ext cx="1911794" cy="25624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A9D4020-1509-9A10-3F8E-DEA74499DD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5405" y="819527"/>
            <a:ext cx="4438273" cy="443827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68E6C87-EABC-869F-813F-68A45A6326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394" y="1749579"/>
            <a:ext cx="2448294" cy="24482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75F49DC-6C77-3B78-B04C-F2DDB08CE8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9062" y="858387"/>
            <a:ext cx="4438273" cy="443827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B0ECE5B-5FFF-2BE8-FF86-D7A97A0388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533" y="2226644"/>
            <a:ext cx="2625681" cy="26256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6409D9-B75D-FEA1-71F9-FA6F1D2551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1756" y="799142"/>
            <a:ext cx="4438273" cy="44382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42C9EF-FD5E-02C0-8C8E-3191977F3F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505" y="1947947"/>
            <a:ext cx="2796133" cy="279613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8809159-F4B7-6254-3F0B-1A3C672398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94550" y="864697"/>
            <a:ext cx="4438273" cy="44382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C187F8-F0F1-C3E7-391A-06C9B8FC1F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263" y="1691694"/>
            <a:ext cx="2693938" cy="26939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7509AC-40F5-DAE9-B190-9B136E0EBD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7206" y="843475"/>
            <a:ext cx="4438273" cy="443827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A5B2CA9-52BB-4A4C-C421-A468FE18533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27" y="-36178"/>
            <a:ext cx="4297048" cy="42970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3A48F09-8EF3-96E9-7AA5-DB3EFF8BA9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1721" y="828452"/>
            <a:ext cx="4438273" cy="4438273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8E780F27-C4A2-9FAB-5EA2-8FDDFFE54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5D248E-B5E9-716B-2507-1A37B2DF06A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" y="7407"/>
            <a:ext cx="1509523" cy="137142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AFB9735-6725-5544-BD34-86743429606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32" y="926190"/>
            <a:ext cx="3590496" cy="3590496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7800" y="2414061"/>
            <a:ext cx="44291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2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3255 0.021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28" y="10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3034 0.03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33034 0.03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33034 0.036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33034 0.0368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33034 0.036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-0.33034 0.036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33034 0.0368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33034 0.0368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33034 0.036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33034 0.036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33034 0.0368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0.33034 0.03681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33034 0.03681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33034 0.036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0.33034 0.03681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3034 0.0368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3034 0.0368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33034 0.03681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33034 0.03681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2024-08-17T12:55:09Z</dcterms:created>
  <dcterms:modified xsi:type="dcterms:W3CDTF">2024-08-26T11:25:20Z</dcterms:modified>
</cp:coreProperties>
</file>