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7196-9F86-4AD7-AF2F-257711EFBF2D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4AE5-8F3C-49F6-A928-5A1BC7CA13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82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14AE5-8F3C-49F6-A928-5A1BC7CA138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4562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114FF75-44E2-EBEE-7E3C-1D86AE5025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32" y="4365809"/>
            <a:ext cx="1662562" cy="16625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ышк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1D4907D-E5B1-CC0D-48D3-FDDC9A83EF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8" y="155690"/>
            <a:ext cx="2187593" cy="2187593"/>
          </a:xfrm>
          <a:prstGeom prst="rect">
            <a:avLst/>
          </a:prstGeom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5170" y="4204216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Овал 54"/>
          <p:cNvSpPr/>
          <p:nvPr/>
        </p:nvSpPr>
        <p:spPr>
          <a:xfrm>
            <a:off x="4837097" y="4448661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12398" y="25787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086037" y="578292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0" y="488694"/>
            <a:ext cx="5342785" cy="5438192"/>
          </a:xfrm>
          <a:prstGeom prst="rect">
            <a:avLst/>
          </a:prstGeom>
        </p:spPr>
      </p:pic>
      <p:pic>
        <p:nvPicPr>
          <p:cNvPr id="3095" name="Picture 30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74738" y="3798669"/>
            <a:ext cx="27717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5" grpId="0" animBg="1"/>
      <p:bldP spid="55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2024-08-09T18:19:20Z</dcterms:created>
  <dcterms:modified xsi:type="dcterms:W3CDTF">2024-11-28T11:33:03Z</dcterms:modified>
</cp:coreProperties>
</file>