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2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100" d="100"/>
          <a:sy n="100" d="100"/>
        </p:scale>
        <p:origin x="296" y="1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1855E7-D278-4900-81C3-1A1E14F106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1A4FAB6B-768E-4DBD-8AB7-F327BCCA7A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A70B3FE-1D64-4E7C-954F-F5AFAF054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D9A129A-98E0-44FB-B53E-C0758F1E1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FB93D68-FDB6-41D8-8718-7BFC78C36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72215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88243C-EB56-45B1-BD7B-B10D09D7C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5F98CDAA-F5E7-4E3F-98B2-7099B6A9EF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2F66E7C-C1D3-412F-90BF-165454143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57E2A51-CD17-4931-A70A-A1E31EC39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13B6200-EAE2-4FA6-A970-140719255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90482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02D23CFB-F77B-479A-8ADD-31D0F29D11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BFD50C7-B7A4-4F7A-8AB3-65188BB285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C098272-9231-4E24-A3C1-F3629C3A4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A52FFEC-40FD-411B-A081-15D56FC60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E8416D8-64C6-40C0-97A6-6EA60ADD2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86981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45FBE7-F4AD-4BF6-ADFE-DF1FB1AB2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F9F0339-0C9C-47EF-852A-8F9580939E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05A3560-1B2B-465C-8F11-817B1E5D0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A98C405-3F57-49F6-BD71-F7398BB75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9C4D352-A22F-4A93-A18F-51F95BDDA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08222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D4E151-3633-48A6-9BFF-614ECFA64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2980130-8122-4790-AB32-62CA669C42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A4E0DD5-7BC4-4AA2-89CE-66ED94E51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7608F68-B065-48CD-9FD3-FAB374645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7E6418D-D2EC-4BAA-9443-15342D781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42736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EF8F5F-4228-4FF6-81A2-1502AD32D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3C564F7-3B3E-4C9F-B238-74CABF8961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480FD7F-B470-42CA-A4AA-664C48CE58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81CD2EF-8867-4CCF-907F-DF7338C38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4D9A477-82FC-49C3-AA73-DBDDD421D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13BAB17-6EBD-4F8E-AB5A-6CDB9A84F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43524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BE1E51-AEA4-4B64-BD77-DCB4445CF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989D51F-9F6C-4CEA-8328-7E5BA7036F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5CC713E-5E43-42D4-B0C2-37FAB7CBB0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460BB714-4A4F-4D65-BE5A-5AC9287D09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74AAFC9B-0A08-4F28-9C4A-83DF91EAD2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5A7D5B86-4C08-4150-BD5C-E56ECFA3F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88BDEE70-2945-4A3D-97F8-875BA226F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6651B876-0BAB-45F9-9707-06714ECF6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75162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926ED7-26F8-45C6-A063-525E509E5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61AB9A73-73F5-49FF-B16D-19303D565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1765240F-376A-4613-A134-D40478DA1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31FB5DDE-3E6A-48DD-882D-FF9ADFF9E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7749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7A716671-D27F-4D67-81E6-13AC0A240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86CB5BED-BB26-4808-943D-77C84E7E4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8E2CEEAE-D814-464D-87B3-79B22050D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23033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FF3187-CC97-419F-9990-587B5878F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3939990-673A-4898-957D-9B831E652F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1403A40-D3A4-49ED-A78C-B8A3412EE2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BB700C4-3F07-44C4-86AB-8C716902B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0C93B8A-B3E3-4472-9721-B0554308A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7BACFCE-A053-488B-8F8D-EE04F38E1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5063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1FA822-CADE-4304-B1B5-A06B027FB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68C192E-9468-4AF2-AFD6-845E30FE26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F293C7C-D264-460A-A6A0-E24832074E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8D1FBEF-1711-475D-9F94-7D0F5C3DE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D2AB04F-B75B-46B0-BE67-ADD46CA7E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06885A4-C45B-4922-ACBF-A40F364C5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8988117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95DDD9AA-AB41-4F4F-8403-DC518E140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06996E7-C377-4E9C-9503-6C3620201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FF36D36-9CA5-4813-9FF5-2F03F52CB5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FE3635F-B7D1-443B-80D0-81F58D08A7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5CCB070-2AC6-46C3-971F-BDDD9B07AB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61488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1FA3032-ED48-4EEF-BA70-30F85ACCE7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0CA72D9A-B198-415E-9926-6426FF13C03B}"/>
              </a:ext>
            </a:extLst>
          </p:cNvPr>
          <p:cNvSpPr/>
          <p:nvPr/>
        </p:nvSpPr>
        <p:spPr>
          <a:xfrm>
            <a:off x="223864" y="280552"/>
            <a:ext cx="7909965" cy="6431778"/>
          </a:xfrm>
          <a:prstGeom prst="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aphicFrame>
        <p:nvGraphicFramePr>
          <p:cNvPr id="23" name="Таблица 23">
            <a:extLst>
              <a:ext uri="{FF2B5EF4-FFF2-40B4-BE49-F238E27FC236}">
                <a16:creationId xmlns:a16="http://schemas.microsoft.com/office/drawing/2014/main" id="{A370E5A3-C873-6FBE-E7EE-F1503AC6D4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5844677"/>
              </p:ext>
            </p:extLst>
          </p:nvPr>
        </p:nvGraphicFramePr>
        <p:xfrm>
          <a:off x="207501" y="280206"/>
          <a:ext cx="7926327" cy="643212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42109">
                  <a:extLst>
                    <a:ext uri="{9D8B030D-6E8A-4147-A177-3AD203B41FA5}">
                      <a16:colId xmlns:a16="http://schemas.microsoft.com/office/drawing/2014/main" val="1916687116"/>
                    </a:ext>
                  </a:extLst>
                </a:gridCol>
                <a:gridCol w="2642109">
                  <a:extLst>
                    <a:ext uri="{9D8B030D-6E8A-4147-A177-3AD203B41FA5}">
                      <a16:colId xmlns:a16="http://schemas.microsoft.com/office/drawing/2014/main" val="1647933564"/>
                    </a:ext>
                  </a:extLst>
                </a:gridCol>
                <a:gridCol w="2642109">
                  <a:extLst>
                    <a:ext uri="{9D8B030D-6E8A-4147-A177-3AD203B41FA5}">
                      <a16:colId xmlns:a16="http://schemas.microsoft.com/office/drawing/2014/main" val="2367642750"/>
                    </a:ext>
                  </a:extLst>
                </a:gridCol>
              </a:tblGrid>
              <a:tr h="2144041">
                <a:tc>
                  <a:txBody>
                    <a:bodyPr/>
                    <a:lstStyle/>
                    <a:p>
                      <a:endParaRPr lang="uk-UA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uk-UA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uk-UA" sz="120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1534595436"/>
                  </a:ext>
                </a:extLst>
              </a:tr>
              <a:tr h="2144041">
                <a:tc>
                  <a:txBody>
                    <a:bodyPr/>
                    <a:lstStyle/>
                    <a:p>
                      <a:endParaRPr lang="uk-UA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uk-UA" sz="120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uk-UA" sz="120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16527958"/>
                  </a:ext>
                </a:extLst>
              </a:tr>
              <a:tr h="2144041">
                <a:tc>
                  <a:txBody>
                    <a:bodyPr/>
                    <a:lstStyle/>
                    <a:p>
                      <a:endParaRPr lang="uk-UA" sz="120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uk-UA" sz="120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uk-UA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951766515"/>
                  </a:ext>
                </a:extLst>
              </a:tr>
            </a:tbl>
          </a:graphicData>
        </a:graphic>
      </p:graphicFrame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4C3EBDA-D6E8-4A6B-921C-A79DBBCA73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17" y="515482"/>
            <a:ext cx="2019389" cy="2019389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BE6F8B7E-DA89-401A-AE4E-07EBD891FD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17" y="2365085"/>
            <a:ext cx="2294690" cy="223228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1F9FBBB-94EE-4ECB-8792-4F868A8B32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89" y="4760481"/>
            <a:ext cx="1816967" cy="1816967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E165034-DC50-4EE8-8F66-C85A131E57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047" y="4500234"/>
            <a:ext cx="2199669" cy="2199669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93E2C080-B327-4A4B-85C9-84850A752F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993" y="2752770"/>
            <a:ext cx="1914283" cy="1914283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7AEF6789-3629-485F-8B3B-4FFEECF976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115" y="2806503"/>
            <a:ext cx="1862621" cy="1659993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AD70FA80-E298-4E9D-8663-32A6158E13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092" y="373588"/>
            <a:ext cx="2189878" cy="2189878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0F833945-A1DA-471E-93DF-D1C12C80AB2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183" y="586760"/>
            <a:ext cx="1914283" cy="1914283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9CE1DA63-A8BD-4E76-BC64-A16BBA4C024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054" y="4429214"/>
            <a:ext cx="2270689" cy="2270689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C5D6092C-261D-4C46-AB11-6F09D1D5699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651" y="5515386"/>
            <a:ext cx="1136279" cy="1136279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F3242F05-5D69-420F-8526-9945894FF70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0219"/>
            <a:ext cx="1423773" cy="1423773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D99B967A-A7A7-44B9-BE8C-1B29B2C9BAE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0692">
            <a:off x="2844759" y="1036492"/>
            <a:ext cx="1132214" cy="1060396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D3D9460B-8BA0-4833-BF00-336E503C827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090" y="1228376"/>
            <a:ext cx="1292050" cy="1292050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194A5FCE-4E82-47A3-A3C8-45B93104D09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8" y="3152012"/>
            <a:ext cx="1473588" cy="1473588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72FB87D6-D481-47A9-A36A-BFF826011F5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325" y="3203187"/>
            <a:ext cx="1497129" cy="1497129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5BB5D35D-82D9-48E8-ACF5-752790F9F50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02754">
            <a:off x="2739349" y="5486408"/>
            <a:ext cx="1300588" cy="130058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3FB3F0D-D3BF-4ADC-8C3A-C072E7418A4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020" y="5494258"/>
            <a:ext cx="1363742" cy="1363742"/>
          </a:xfrm>
          <a:prstGeom prst="rect">
            <a:avLst/>
          </a:prstGeom>
        </p:spPr>
      </p:pic>
      <p:pic>
        <p:nvPicPr>
          <p:cNvPr id="25" name="Google Shape;118;g284f6dad845_0_247">
            <a:extLst>
              <a:ext uri="{FF2B5EF4-FFF2-40B4-BE49-F238E27FC236}">
                <a16:creationId xmlns:a16="http://schemas.microsoft.com/office/drawing/2014/main" id="{56B9DF05-C22B-463F-9B0D-D38F3DA6A955}"/>
              </a:ext>
            </a:extLst>
          </p:cNvPr>
          <p:cNvPicPr preferRelativeResize="0"/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026595">
            <a:off x="5426222" y="3283626"/>
            <a:ext cx="1445693" cy="140856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Хмара 7">
            <a:extLst>
              <a:ext uri="{FF2B5EF4-FFF2-40B4-BE49-F238E27FC236}">
                <a16:creationId xmlns:a16="http://schemas.microsoft.com/office/drawing/2014/main" id="{A0F46D29-F0EA-4166-964D-9E08AAF5C1D2}"/>
              </a:ext>
            </a:extLst>
          </p:cNvPr>
          <p:cNvSpPr/>
          <p:nvPr/>
        </p:nvSpPr>
        <p:spPr>
          <a:xfrm rot="10800000">
            <a:off x="8237666" y="373588"/>
            <a:ext cx="3083503" cy="2416662"/>
          </a:xfrm>
          <a:prstGeom prst="cloud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glow rad="279400">
              <a:schemeClr val="bg1">
                <a:alpha val="40000"/>
              </a:schemeClr>
            </a:glow>
            <a:outerShdw blurRad="12700" dist="50800" dir="5400000" sx="99000" sy="99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64F8CB6-F649-4EAB-9ECD-E176EDBE017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09218">
            <a:off x="8827435" y="521511"/>
            <a:ext cx="2180004" cy="229107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7044C84-C9D9-4FAE-A7C6-9506B23FDD0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698" y="449999"/>
            <a:ext cx="2490255" cy="249025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6FF5433-2E70-4D7E-9FED-D054BC2837D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807" y="770369"/>
            <a:ext cx="2031336" cy="203133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7495BE9-210C-4211-86E7-83DED2AB1B9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359" y="586760"/>
            <a:ext cx="1990317" cy="199031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BCBF751-F567-4D35-9CAE-3B28A631409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327" y="281641"/>
            <a:ext cx="2373772" cy="2373772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95188D6-0293-49CA-9469-4DACF8E1A1C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565" y="518666"/>
            <a:ext cx="1866045" cy="1866045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6FB8D4E9-D1C0-41E8-A62D-EDD367EA9A0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498" y="864158"/>
            <a:ext cx="1789337" cy="1789337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E7A893D1-CAE0-4E05-9AD3-498C031A06B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3723" y="749397"/>
            <a:ext cx="1811388" cy="181138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357C8B1-79CB-466B-89A4-799F35BCF67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651" y="320425"/>
            <a:ext cx="2575735" cy="2616707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EFC7F3D5-151A-4AD0-A292-AA65DE94661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9104" y="265766"/>
            <a:ext cx="2477658" cy="2477658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A777B588-37FE-4FBF-9BEC-2A7B6FBE62C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449" y="44673"/>
            <a:ext cx="871835" cy="810653"/>
          </a:xfrm>
          <a:prstGeom prst="rect">
            <a:avLst/>
          </a:prstGeom>
        </p:spPr>
      </p:pic>
      <p:pic>
        <p:nvPicPr>
          <p:cNvPr id="160" name="Picture 159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029813" y="2914763"/>
            <a:ext cx="2171700" cy="21050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Лия Добровольская</cp:lastModifiedBy>
  <cp:revision>9</cp:revision>
  <dcterms:created xsi:type="dcterms:W3CDTF">2024-04-24T17:02:46Z</dcterms:created>
  <dcterms:modified xsi:type="dcterms:W3CDTF">2024-09-13T11:21:57Z</dcterms:modified>
</cp:coreProperties>
</file>