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microsoft.com/office/2007/relationships/hdphoto" Target="../media/hdphoto4.wdp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microsoft.com/office/2007/relationships/hdphoto" Target="../media/hdphoto8.wdp"/><Relationship Id="rId28" Type="http://schemas.openxmlformats.org/officeDocument/2006/relationships/image" Target="../media/image19.png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0" name="крыжовникРисунок 19">
            <a:extLst>
              <a:ext uri="{FF2B5EF4-FFF2-40B4-BE49-F238E27FC236}">
                <a16:creationId xmlns:a16="http://schemas.microsoft.com/office/drawing/2014/main" id="{6E5E3200-70E8-4D37-ABD8-9E720C731F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7" y="554606"/>
            <a:ext cx="1171265" cy="1171265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6" name="тележкаРисунок 25">
            <a:extLst>
              <a:ext uri="{FF2B5EF4-FFF2-40B4-BE49-F238E27FC236}">
                <a16:creationId xmlns:a16="http://schemas.microsoft.com/office/drawing/2014/main" id="{9E8C6002-D2D9-4332-A033-563298D2E9D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74" y="444852"/>
            <a:ext cx="1273061" cy="1273061"/>
          </a:xfrm>
          <a:prstGeom prst="rect">
            <a:avLst/>
          </a:prstGeom>
        </p:spPr>
      </p:pic>
      <p:pic>
        <p:nvPicPr>
          <p:cNvPr id="28" name="флажокРисунок 27">
            <a:extLst>
              <a:ext uri="{FF2B5EF4-FFF2-40B4-BE49-F238E27FC236}">
                <a16:creationId xmlns:a16="http://schemas.microsoft.com/office/drawing/2014/main" id="{5757A81D-7DBF-413F-84B0-D9AF3588A4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2" y="423234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F61ED5-456C-4E7C-8AFE-8701119D02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64" y="4441338"/>
            <a:ext cx="1822225" cy="18222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599BB6-14F6-41D1-B2A9-1B4FF1BFA6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6404273" y="2504643"/>
            <a:ext cx="1980597" cy="17978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3222C04-91AA-4239-AF7D-5C89C28BCDB4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2" y="431962"/>
            <a:ext cx="1980597" cy="1980597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5C7E0522-11A1-4C45-A771-CD044D6B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46" y="948868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05250" y="3349274"/>
            <a:ext cx="21431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5</cp:revision>
  <dcterms:created xsi:type="dcterms:W3CDTF">2024-08-03T21:33:27Z</dcterms:created>
  <dcterms:modified xsi:type="dcterms:W3CDTF">2024-08-05T07:19:06Z</dcterms:modified>
</cp:coreProperties>
</file>