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>
        <p:scale>
          <a:sx n="66" d="100"/>
          <a:sy n="66" d="100"/>
        </p:scale>
        <p:origin x="238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СВІТЛО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81689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ВИСОКО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81688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НИЗЬКО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7916" y="1281688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20322" y="1280120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ЖАХЛИВО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0407" y="1293977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0145" y="1290917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17739" y="1383538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20145" y="1346917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СУМНО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444085" y="1272278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8046491" y="1254184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ДЕШЕВО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396124" y="1300029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7998530" y="1300029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ГУЧНО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383560" y="1206883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7985966" y="1206884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БЛИЗЬКО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344" y="174884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751" y="174884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63318" y="2743200"/>
            <a:ext cx="36004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2334C0-B44C-4DA9-8F28-1B0455043AB0}"/>
</file>

<file path=customXml/itemProps2.xml><?xml version="1.0" encoding="utf-8"?>
<ds:datastoreItem xmlns:ds="http://schemas.openxmlformats.org/officeDocument/2006/customXml" ds:itemID="{07CB522C-0B40-42D4-9F0E-5D67E17E5A9C}"/>
</file>

<file path=customXml/itemProps3.xml><?xml version="1.0" encoding="utf-8"?>
<ds:datastoreItem xmlns:ds="http://schemas.openxmlformats.org/officeDocument/2006/customXml" ds:itemID="{3228F32D-2960-4BD4-AF7C-8520E7097982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2024-08-22T20:28:59Z</dcterms:created>
  <dcterms:modified xsi:type="dcterms:W3CDTF">2024-12-25T12:31:54Z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