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9D74B3-4A4D-9244-169A-7210CDEC88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11" y="2583834"/>
            <a:ext cx="1219439" cy="121943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56682" y="516480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2000" y="3156725"/>
            <a:ext cx="23431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25</cp:revision>
  <dcterms:created xsi:type="dcterms:W3CDTF">2024-07-21T13:02:50Z</dcterms:created>
  <dcterms:modified xsi:type="dcterms:W3CDTF">2024-10-23T08:54:24Z</dcterms:modified>
</cp:coreProperties>
</file>