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3796-4F0E-4FD6-BBEA-8197EE869212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80DA-7D44-44D6-BF65-0353E7693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0DA-7D44-44D6-BF65-0353E7693F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639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4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2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"/>
            <a:ext cx="12192000" cy="68517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5" y="585010"/>
            <a:ext cx="1508125" cy="15081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" y="588860"/>
            <a:ext cx="1508125" cy="15081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565992"/>
            <a:ext cx="1508125" cy="15081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" y="2232747"/>
            <a:ext cx="1508125" cy="15081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45" y="2311558"/>
            <a:ext cx="1508125" cy="1508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0" y="4072869"/>
            <a:ext cx="1508125" cy="15081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4" y="2408089"/>
            <a:ext cx="1508125" cy="15081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" y="4141700"/>
            <a:ext cx="1508125" cy="1508125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49386" y="542963"/>
            <a:ext cx="1634836" cy="1537855"/>
            <a:chOff x="235526" y="572675"/>
            <a:chExt cx="1634836" cy="1537855"/>
          </a:xfrm>
        </p:grpSpPr>
        <p:sp>
          <p:nvSpPr>
            <p:cNvPr id="7" name="Овал 6"/>
            <p:cNvSpPr/>
            <p:nvPr/>
          </p:nvSpPr>
          <p:spPr>
            <a:xfrm>
              <a:off x="235526" y="5726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5" y="645983"/>
              <a:ext cx="1348784" cy="134878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060460" y="425408"/>
            <a:ext cx="1645200" cy="1697021"/>
            <a:chOff x="2109382" y="392282"/>
            <a:chExt cx="1645200" cy="1697021"/>
          </a:xfrm>
        </p:grpSpPr>
        <p:sp>
          <p:nvSpPr>
            <p:cNvPr id="8" name="Овал 7"/>
            <p:cNvSpPr/>
            <p:nvPr/>
          </p:nvSpPr>
          <p:spPr>
            <a:xfrm>
              <a:off x="2119746" y="551448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382" y="392282"/>
              <a:ext cx="1571497" cy="1584326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985969" y="577063"/>
            <a:ext cx="1634836" cy="1537855"/>
            <a:chOff x="4003966" y="572676"/>
            <a:chExt cx="1634836" cy="1537855"/>
          </a:xfrm>
        </p:grpSpPr>
        <p:sp>
          <p:nvSpPr>
            <p:cNvPr id="10" name="Овал 9"/>
            <p:cNvSpPr/>
            <p:nvPr/>
          </p:nvSpPr>
          <p:spPr>
            <a:xfrm>
              <a:off x="4003966" y="57267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508" y="653489"/>
              <a:ext cx="1443206" cy="1443206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255647" y="2305403"/>
            <a:ext cx="1634836" cy="1551470"/>
            <a:chOff x="235525" y="2272455"/>
            <a:chExt cx="1634836" cy="1551470"/>
          </a:xfrm>
        </p:grpSpPr>
        <p:sp>
          <p:nvSpPr>
            <p:cNvPr id="9" name="Овал 8"/>
            <p:cNvSpPr/>
            <p:nvPr/>
          </p:nvSpPr>
          <p:spPr>
            <a:xfrm>
              <a:off x="235525" y="22803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99" y="2272455"/>
              <a:ext cx="1561939" cy="155147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067833" y="2354090"/>
            <a:ext cx="1634836" cy="1537855"/>
            <a:chOff x="2119746" y="2272011"/>
            <a:chExt cx="1634836" cy="1537855"/>
          </a:xfrm>
        </p:grpSpPr>
        <p:sp>
          <p:nvSpPr>
            <p:cNvPr id="11" name="Овал 10"/>
            <p:cNvSpPr/>
            <p:nvPr/>
          </p:nvSpPr>
          <p:spPr>
            <a:xfrm>
              <a:off x="2119746" y="227201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364" y="2433747"/>
              <a:ext cx="1315293" cy="1308183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985969" y="2346238"/>
            <a:ext cx="1634836" cy="1606117"/>
            <a:chOff x="4003966" y="2218170"/>
            <a:chExt cx="1634836" cy="1606117"/>
          </a:xfrm>
        </p:grpSpPr>
        <p:sp>
          <p:nvSpPr>
            <p:cNvPr id="12" name="Овал 11"/>
            <p:cNvSpPr/>
            <p:nvPr/>
          </p:nvSpPr>
          <p:spPr>
            <a:xfrm>
              <a:off x="4003966" y="22181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49" y="2267534"/>
              <a:ext cx="1556753" cy="1556753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4118907"/>
            <a:ext cx="1508125" cy="150812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095070" y="4062846"/>
            <a:ext cx="1634836" cy="1537855"/>
            <a:chOff x="2119746" y="3901941"/>
            <a:chExt cx="1634836" cy="1537855"/>
          </a:xfrm>
        </p:grpSpPr>
        <p:sp>
          <p:nvSpPr>
            <p:cNvPr id="13" name="Овал 12"/>
            <p:cNvSpPr/>
            <p:nvPr/>
          </p:nvSpPr>
          <p:spPr>
            <a:xfrm>
              <a:off x="2119746" y="390194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133" y="3972036"/>
              <a:ext cx="1380146" cy="1380146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990704" y="4084051"/>
            <a:ext cx="1634836" cy="1537855"/>
            <a:chOff x="4003966" y="3962252"/>
            <a:chExt cx="1634836" cy="1537855"/>
          </a:xfrm>
        </p:grpSpPr>
        <p:sp>
          <p:nvSpPr>
            <p:cNvPr id="15" name="Овал 14"/>
            <p:cNvSpPr/>
            <p:nvPr/>
          </p:nvSpPr>
          <p:spPr>
            <a:xfrm>
              <a:off x="4003966" y="3962252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873" y="4130869"/>
              <a:ext cx="1288475" cy="1264551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99436" y="4062846"/>
            <a:ext cx="1634836" cy="1576884"/>
            <a:chOff x="182299" y="4072941"/>
            <a:chExt cx="1634836" cy="1576884"/>
          </a:xfrm>
        </p:grpSpPr>
        <p:sp>
          <p:nvSpPr>
            <p:cNvPr id="14" name="Овал 13"/>
            <p:cNvSpPr/>
            <p:nvPr/>
          </p:nvSpPr>
          <p:spPr>
            <a:xfrm>
              <a:off x="182299" y="41119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76" t="7319" r="12882" b="8504"/>
            <a:stretch/>
          </p:blipFill>
          <p:spPr>
            <a:xfrm>
              <a:off x="454032" y="4072941"/>
              <a:ext cx="1165123" cy="1456402"/>
            </a:xfrm>
            <a:prstGeom prst="rect">
              <a:avLst/>
            </a:prstGeom>
          </p:spPr>
        </p:pic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6" y="499946"/>
            <a:ext cx="4919769" cy="5061687"/>
          </a:xfrm>
          <a:prstGeom prst="rect">
            <a:avLst/>
          </a:prstGeom>
        </p:spPr>
      </p:pic>
      <p:pic>
        <p:nvPicPr>
          <p:cNvPr id="48" name="gjlfhjr Рисунок 4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3857"/>
          <a:stretch/>
        </p:blipFill>
        <p:spPr>
          <a:xfrm>
            <a:off x="11403480" y="100511"/>
            <a:ext cx="612057" cy="8849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акета Рисунок 4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1" r="22540"/>
          <a:stretch/>
        </p:blipFill>
        <p:spPr>
          <a:xfrm>
            <a:off x="6177020" y="584574"/>
            <a:ext cx="3028988" cy="5608352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951035" y="3531384"/>
            <a:ext cx="21621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51719 0.4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7045 0.4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1381 0.41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1484 0.173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6693 0.166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22058 0.149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6732 -0.1013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21536 -0.081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2682 -0.0898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0.01003 -0.91227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-4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2024-08-01T06:28:00Z</dcterms:created>
  <dcterms:modified xsi:type="dcterms:W3CDTF">2024-11-28T05:53:32Z</dcterms:modified>
</cp:coreProperties>
</file>