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9CD5"/>
    <a:srgbClr val="A8FB9F"/>
    <a:srgbClr val="EDFAA0"/>
    <a:srgbClr val="FBB19F"/>
    <a:srgbClr val="B4A1F9"/>
    <a:srgbClr val="FBDF9F"/>
    <a:srgbClr val="FE9CF2"/>
    <a:srgbClr val="FFFFFF"/>
    <a:srgbClr val="9EFCCD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B47-8E6E-4266-9966-1B282996D83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13EC2-9249-48E8-AAF6-155B34CA6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13EC2-9249-48E8-AAF6-155B34CA679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2149-3EFA-4BAF-BB41-53A94D863675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653E-B257-4A16-957F-59F0F3EAFFC9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06561-3871-403B-A5C2-C1958F3E65FB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66F3-8AB2-4762-BF7E-D93890DC737F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79D2-36D6-45B6-8797-095B91E130AA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B5B7-95EF-451F-89B4-2EF21353EDDD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7EB1-1BED-47F4-B9C4-49A80FCE86B3}" type="datetime1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AB5A-411E-4988-9606-6BA692057A66}" type="datetime1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7FAA-477E-4B36-90E2-9A64003F18BF}" type="datetime1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DF05-95D1-41D6-86CD-3FA94A5D1DA4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CBDC-9155-4D13-B7A8-42C3BC00E7AE}" type="datetime1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044D-1BEC-49EB-9B31-35F983611188}" type="datetime1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986D-A910-4B39-8DC4-369B1B6C6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microsoft.com/office/2007/relationships/hdphoto" Target="../media/hdphoto6.wdp"/><Relationship Id="rId20" Type="http://schemas.openxmlformats.org/officeDocument/2006/relationships/image" Target="../media/image12.png"/><Relationship Id="rId21" Type="http://schemas.microsoft.com/office/2007/relationships/hdphoto" Target="../media/hdphoto7.wdp"/><Relationship Id="rId22" Type="http://schemas.openxmlformats.org/officeDocument/2006/relationships/image" Target="../media/image13.png"/><Relationship Id="rId23" Type="http://schemas.microsoft.com/office/2007/relationships/hdphoto" Target="../media/hdphoto8.wdp"/><Relationship Id="rId24" Type="http://schemas.openxmlformats.org/officeDocument/2006/relationships/image" Target="../media/image14.png"/><Relationship Id="rId25" Type="http://schemas.microsoft.com/office/2007/relationships/hdphoto" Target="../media/hdphoto9.wdp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" y="825363"/>
            <a:ext cx="1803518" cy="179143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24" y="751992"/>
            <a:ext cx="1792347" cy="17803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62" y="2201034"/>
            <a:ext cx="2030034" cy="20164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81" y="3739231"/>
            <a:ext cx="2030034" cy="201642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747323" y="724430"/>
            <a:ext cx="1666565" cy="1666565"/>
            <a:chOff x="744532" y="755521"/>
            <a:chExt cx="1666565" cy="1666565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744532" y="755521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48" b="96242" l="9804" r="897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7966" y="792870"/>
              <a:ext cx="1489003" cy="1489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2413889" y="764455"/>
            <a:ext cx="1703143" cy="1620348"/>
            <a:chOff x="2520563" y="740885"/>
            <a:chExt cx="1522255" cy="157430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520563" y="740885"/>
              <a:ext cx="1522255" cy="1574305"/>
            </a:xfrm>
            <a:prstGeom prst="roundRect">
              <a:avLst/>
            </a:prstGeom>
            <a:solidFill>
              <a:srgbClr val="9EFC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125" l="0" r="94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7172" y="749043"/>
              <a:ext cx="1485980" cy="1448702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4104761" y="728418"/>
            <a:ext cx="1663974" cy="1693115"/>
            <a:chOff x="4104018" y="740885"/>
            <a:chExt cx="1561634" cy="1574305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4104018" y="740885"/>
              <a:ext cx="1561634" cy="1574305"/>
            </a:xfrm>
            <a:prstGeom prst="roundRect">
              <a:avLst/>
            </a:prstGeom>
            <a:solidFill>
              <a:srgbClr val="FBDF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7996" y="784673"/>
              <a:ext cx="1456069" cy="1456069"/>
            </a:xfrm>
            <a:prstGeom prst="rect">
              <a:avLst/>
            </a:prstGeom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5749456" y="688887"/>
            <a:ext cx="1647041" cy="1681620"/>
            <a:chOff x="5770583" y="650828"/>
            <a:chExt cx="1666565" cy="166656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5770583" y="650828"/>
              <a:ext cx="1666565" cy="1666565"/>
            </a:xfrm>
            <a:prstGeom prst="roundRect">
              <a:avLst/>
            </a:prstGeom>
            <a:solidFill>
              <a:srgbClr val="FE9CF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Рисунок 1025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2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463" y="928224"/>
              <a:ext cx="1594103" cy="1061930"/>
            </a:xfrm>
            <a:prstGeom prst="rect">
              <a:avLst/>
            </a:prstGeom>
          </p:spPr>
        </p:pic>
      </p:grpSp>
      <p:grpSp>
        <p:nvGrpSpPr>
          <p:cNvPr id="1031" name="Группа 1030"/>
          <p:cNvGrpSpPr/>
          <p:nvPr/>
        </p:nvGrpSpPr>
        <p:grpSpPr>
          <a:xfrm>
            <a:off x="748938" y="2385121"/>
            <a:ext cx="1666565" cy="1666565"/>
            <a:chOff x="776657" y="2383000"/>
            <a:chExt cx="1666565" cy="1666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776657" y="2383000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Рисунок 1028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697" y="2487686"/>
              <a:ext cx="1449604" cy="1449604"/>
            </a:xfrm>
            <a:prstGeom prst="rect">
              <a:avLst/>
            </a:prstGeom>
          </p:spPr>
        </p:pic>
      </p:grpSp>
      <p:grpSp>
        <p:nvGrpSpPr>
          <p:cNvPr id="1041" name="Группа 1040"/>
          <p:cNvGrpSpPr/>
          <p:nvPr/>
        </p:nvGrpSpPr>
        <p:grpSpPr>
          <a:xfrm>
            <a:off x="2377413" y="2360840"/>
            <a:ext cx="1813099" cy="1676628"/>
            <a:chOff x="2377080" y="2320178"/>
            <a:chExt cx="1813099" cy="1676628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2421274" y="2330241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Рисунок 103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7080" y="2320178"/>
              <a:ext cx="1813099" cy="1665476"/>
            </a:xfrm>
            <a:prstGeom prst="rect">
              <a:avLst/>
            </a:prstGeom>
          </p:spPr>
        </p:pic>
      </p:grpSp>
      <p:grpSp>
        <p:nvGrpSpPr>
          <p:cNvPr id="1051" name="Группа 1050"/>
          <p:cNvGrpSpPr/>
          <p:nvPr/>
        </p:nvGrpSpPr>
        <p:grpSpPr>
          <a:xfrm>
            <a:off x="4103456" y="2405999"/>
            <a:ext cx="1647600" cy="1647600"/>
            <a:chOff x="4103456" y="2405999"/>
            <a:chExt cx="1647600" cy="164760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103456" y="2405999"/>
              <a:ext cx="1647600" cy="1647600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9" name="Рисунок 1048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172" b="99609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9126" y="2434979"/>
              <a:ext cx="1491808" cy="1491808"/>
            </a:xfrm>
            <a:prstGeom prst="rect">
              <a:avLst/>
            </a:prstGeom>
          </p:spPr>
        </p:pic>
      </p:grpSp>
      <p:grpSp>
        <p:nvGrpSpPr>
          <p:cNvPr id="1059" name="Группа 1058"/>
          <p:cNvGrpSpPr/>
          <p:nvPr/>
        </p:nvGrpSpPr>
        <p:grpSpPr>
          <a:xfrm>
            <a:off x="2430136" y="4082627"/>
            <a:ext cx="1756506" cy="1666565"/>
            <a:chOff x="2439230" y="4067898"/>
            <a:chExt cx="1756506" cy="1666565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2464987" y="4067898"/>
              <a:ext cx="1666565" cy="1666565"/>
            </a:xfrm>
            <a:prstGeom prst="roundRect">
              <a:avLst/>
            </a:prstGeom>
            <a:solidFill>
              <a:srgbClr val="EDFA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7" name="Рисунок 105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39230" y="4215968"/>
              <a:ext cx="1756506" cy="1317380"/>
            </a:xfrm>
            <a:prstGeom prst="rect">
              <a:avLst/>
            </a:prstGeom>
          </p:spPr>
        </p:pic>
      </p:grpSp>
      <p:grpSp>
        <p:nvGrpSpPr>
          <p:cNvPr id="1062" name="Группа 1061"/>
          <p:cNvGrpSpPr/>
          <p:nvPr/>
        </p:nvGrpSpPr>
        <p:grpSpPr>
          <a:xfrm>
            <a:off x="5763264" y="4049563"/>
            <a:ext cx="1666565" cy="1666565"/>
            <a:chOff x="5763264" y="4049563"/>
            <a:chExt cx="1666565" cy="166656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763264" y="4049563"/>
              <a:ext cx="1666565" cy="1666565"/>
            </a:xfrm>
            <a:prstGeom prst="roundRect">
              <a:avLst/>
            </a:prstGeom>
            <a:solidFill>
              <a:srgbClr val="FBB1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1" name="Рисунок 1060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08901" y="4092418"/>
              <a:ext cx="1620928" cy="14629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63571" y="4049565"/>
            <a:ext cx="1666565" cy="1666565"/>
            <a:chOff x="763571" y="4049565"/>
            <a:chExt cx="1666565" cy="1666565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763571" y="4049565"/>
              <a:ext cx="1666565" cy="1666565"/>
            </a:xfrm>
            <a:prstGeom prst="roundRect">
              <a:avLst/>
            </a:prstGeom>
            <a:solidFill>
              <a:srgbClr val="A8FB9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13872" y="4206555"/>
              <a:ext cx="1101183" cy="123471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96700" y="4049563"/>
            <a:ext cx="1666565" cy="1666565"/>
            <a:chOff x="4096700" y="4049563"/>
            <a:chExt cx="1666565" cy="1666565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096700" y="4049563"/>
              <a:ext cx="1666565" cy="1666565"/>
            </a:xfrm>
            <a:prstGeom prst="roundRect">
              <a:avLst/>
            </a:prstGeom>
            <a:solidFill>
              <a:srgbClr val="B4A1F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422" y="4061126"/>
              <a:ext cx="1587971" cy="1434088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37" y="-67713"/>
            <a:ext cx="2443354" cy="250294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3A4044-7E68-3629-08D5-C9B0F9C53D8A}"/>
              </a:ext>
            </a:extLst>
          </p:cNvPr>
          <p:cNvGrpSpPr/>
          <p:nvPr/>
        </p:nvGrpSpPr>
        <p:grpSpPr>
          <a:xfrm>
            <a:off x="5763264" y="2383000"/>
            <a:ext cx="1666565" cy="1712014"/>
            <a:chOff x="5763264" y="2383000"/>
            <a:chExt cx="1666565" cy="1712014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5763264" y="2383000"/>
              <a:ext cx="1666565" cy="1666565"/>
            </a:xfrm>
            <a:prstGeom prst="roundRect">
              <a:avLst/>
            </a:prstGeom>
            <a:solidFill>
              <a:srgbClr val="9BE5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C5EA99BD-C5C5-0C22-6995-C75214304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07" y="2474086"/>
              <a:ext cx="1620928" cy="1620928"/>
            </a:xfrm>
            <a:prstGeom prst="rect">
              <a:avLst/>
            </a:prstGeom>
          </p:spPr>
        </p:pic>
      </p:grpSp>
      <p:pic>
        <p:nvPicPr>
          <p:cNvPr id="1063" name="Picture 1062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076565" y="2315210"/>
            <a:ext cx="24288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31</cp:revision>
  <dcterms:created xsi:type="dcterms:W3CDTF">2022-09-25T14:05:00Z</dcterms:created>
  <dcterms:modified xsi:type="dcterms:W3CDTF">2024-11-19T10:55:10Z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2109E5CC54BB471BA65AF64C373C0FCB_12</vt:lpwstr>
  </property>
  <property fmtid="{D5CDD505-2E9C-101B-9397-08002B2CF9AE}" pid="3" name="KSOProductBuildVer">
    <vt:lpwstr>1033-12.2.0.17119</vt:lpwstr>
  </property>
</Properties>
</file>