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11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06.12.2024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microsoft.com/office/2007/relationships/hdphoto" Target="../media/hdphoto2.wdp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1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6194626" y="458298"/>
            <a:ext cx="5543184" cy="2946052"/>
            <a:chOff x="6230625" y="279251"/>
            <a:chExt cx="5543184" cy="2946052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6230625" y="2548195"/>
              <a:ext cx="554318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лижні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біжить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жовтий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костюм на </a:t>
              </a:r>
              <a:r>
                <a:rPr lang="ru-RU" sz="200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лижнику</a:t>
              </a:r>
              <a:r>
                <a:rPr lang="ru-RU" sz="200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4DD961B3-3D2B-45E5-AA84-B7653AF2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232259" y="466213"/>
            <a:ext cx="5464188" cy="2933383"/>
            <a:chOff x="6233625" y="413837"/>
            <a:chExt cx="5464188" cy="2933383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6233625" y="2670112"/>
              <a:ext cx="5464188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По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лижні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біжить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лижник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в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жовтому</a:t>
              </a:r>
              <a:r>
                <a:rPr lang="ru-RU" sz="20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костюмі</a:t>
              </a:r>
              <a:r>
                <a:rPr lang="ru-RU" b="0" i="0" dirty="0">
                  <a:solidFill>
                    <a:srgbClr val="444444"/>
                  </a:solidFill>
                  <a:effectLst/>
                  <a:latin typeface="Helvetica Neue"/>
                </a:rPr>
                <a:t>.</a:t>
              </a:r>
            </a:p>
            <a:p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6949775" y="421946"/>
            <a:ext cx="4468339" cy="2757626"/>
            <a:chOff x="7498166" y="2552828"/>
            <a:chExt cx="4468339" cy="2757626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498166" y="2969129"/>
              <a:ext cx="4468339" cy="2341325"/>
              <a:chOff x="7498166" y="2969129"/>
              <a:chExt cx="4468339" cy="2341325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498166" y="4787234"/>
                <a:ext cx="44683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uk-UA" sz="2800" b="0" i="0" dirty="0">
                    <a:effectLst/>
                    <a:latin typeface="PT Sans" panose="020B0503020203020204" pitchFamily="34" charset="-52"/>
                  </a:rPr>
                  <a:t>Женя в’яже для мами жакет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648997" y="722725"/>
            <a:ext cx="4819530" cy="2192455"/>
            <a:chOff x="6628177" y="640567"/>
            <a:chExt cx="4819530" cy="2192455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628177" y="2309802"/>
              <a:ext cx="4780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0" i="0" dirty="0">
                  <a:effectLst/>
                  <a:latin typeface="PT Sans" panose="020B0503020203020204" pitchFamily="34" charset="-52"/>
                </a:rPr>
                <a:t>Жакет в’яже Женю для мами</a:t>
              </a:r>
              <a:endParaRPr lang="uk-UA" sz="2800" dirty="0"/>
            </a:p>
          </p:txBody>
        </p:sp>
      </p:grpSp>
      <p:grpSp>
        <p:nvGrpSpPr>
          <p:cNvPr id="1027" name="Групувати 1026">
            <a:extLst>
              <a:ext uri="{FF2B5EF4-FFF2-40B4-BE49-F238E27FC236}">
                <a16:creationId xmlns:a16="http://schemas.microsoft.com/office/drawing/2014/main" id="{82BF4AE1-C284-420C-96E3-6B0BCCDBBE17}"/>
              </a:ext>
            </a:extLst>
          </p:cNvPr>
          <p:cNvGrpSpPr/>
          <p:nvPr/>
        </p:nvGrpSpPr>
        <p:grpSpPr>
          <a:xfrm>
            <a:off x="6527514" y="421873"/>
            <a:ext cx="5367807" cy="2544112"/>
            <a:chOff x="6421694" y="413169"/>
            <a:chExt cx="5367807" cy="2544112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0EF14D8B-530A-4F0E-87E8-17B5804DF03A}"/>
                </a:ext>
              </a:extLst>
            </p:cNvPr>
            <p:cNvSpPr txBox="1"/>
            <p:nvPr/>
          </p:nvSpPr>
          <p:spPr>
            <a:xfrm>
              <a:off x="6421694" y="2249395"/>
              <a:ext cx="53678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жовта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лампа,в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якій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живе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Джин</a:t>
              </a:r>
              <a:endParaRPr lang="uk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25" name="Групувати 1024">
              <a:extLst>
                <a:ext uri="{FF2B5EF4-FFF2-40B4-BE49-F238E27FC236}">
                  <a16:creationId xmlns:a16="http://schemas.microsoft.com/office/drawing/2014/main" id="{E7C583AD-F056-43AB-8703-0B93B5BBEC2C}"/>
                </a:ext>
              </a:extLst>
            </p:cNvPr>
            <p:cNvGrpSpPr/>
            <p:nvPr/>
          </p:nvGrpSpPr>
          <p:grpSpPr>
            <a:xfrm>
              <a:off x="7246804" y="413169"/>
              <a:ext cx="2856929" cy="2171418"/>
              <a:chOff x="4638842" y="2551712"/>
              <a:chExt cx="4301687" cy="3551099"/>
            </a:xfrm>
          </p:grpSpPr>
          <p:pic>
            <p:nvPicPr>
              <p:cNvPr id="251" name="Рисунок 250">
                <a:extLst>
                  <a:ext uri="{FF2B5EF4-FFF2-40B4-BE49-F238E27FC236}">
                    <a16:creationId xmlns:a16="http://schemas.microsoft.com/office/drawing/2014/main" id="{924BA94C-6FDC-4062-A5E0-F0B5A7675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2253" y="3124536"/>
                <a:ext cx="2978276" cy="2978275"/>
              </a:xfrm>
              <a:prstGeom prst="rect">
                <a:avLst/>
              </a:prstGeom>
            </p:spPr>
          </p:pic>
          <p:pic>
            <p:nvPicPr>
              <p:cNvPr id="1024" name="Рисунок 1023">
                <a:extLst>
                  <a:ext uri="{FF2B5EF4-FFF2-40B4-BE49-F238E27FC236}">
                    <a16:creationId xmlns:a16="http://schemas.microsoft.com/office/drawing/2014/main" id="{A69DE7B1-84C3-4CC2-915B-0527216C5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0000" b="90000" l="10000" r="90000">
                            <a14:backgroundMark x1="25195" y1="63379" x2="24707" y2="83496"/>
                            <a14:backgroundMark x1="24707" y1="83496" x2="25391" y2="8437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638842" y="2551712"/>
                <a:ext cx="2738934" cy="2738934"/>
              </a:xfrm>
              <a:prstGeom prst="rect">
                <a:avLst/>
              </a:prstGeom>
            </p:spPr>
          </p:pic>
        </p:grpSp>
      </p:grpSp>
      <p:grpSp>
        <p:nvGrpSpPr>
          <p:cNvPr id="1034" name="Групувати 1033">
            <a:extLst>
              <a:ext uri="{FF2B5EF4-FFF2-40B4-BE49-F238E27FC236}">
                <a16:creationId xmlns:a16="http://schemas.microsoft.com/office/drawing/2014/main" id="{8A39D7B7-EADE-46BD-8A5E-61DE52473899}"/>
              </a:ext>
            </a:extLst>
          </p:cNvPr>
          <p:cNvGrpSpPr/>
          <p:nvPr/>
        </p:nvGrpSpPr>
        <p:grpSpPr>
          <a:xfrm>
            <a:off x="6372797" y="339414"/>
            <a:ext cx="5238190" cy="2717532"/>
            <a:chOff x="6227268" y="273085"/>
            <a:chExt cx="5238190" cy="2717532"/>
          </a:xfrm>
        </p:grpSpPr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9BE6C76B-8062-42FF-872F-FF2752972FE2}"/>
                </a:ext>
              </a:extLst>
            </p:cNvPr>
            <p:cNvSpPr txBox="1"/>
            <p:nvPr/>
          </p:nvSpPr>
          <p:spPr>
            <a:xfrm>
              <a:off x="6227268" y="2590507"/>
              <a:ext cx="52381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У Джина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жовта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лампа,в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якій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живе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endParaRPr lang="uk-UA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31" name="Рисунок 1030">
              <a:extLst>
                <a:ext uri="{FF2B5EF4-FFF2-40B4-BE49-F238E27FC236}">
                  <a16:creationId xmlns:a16="http://schemas.microsoft.com/office/drawing/2014/main" id="{4C653391-1198-4647-98A0-ADDED09B8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72158" y="527243"/>
              <a:ext cx="2264727" cy="2264727"/>
            </a:xfrm>
            <a:prstGeom prst="rect">
              <a:avLst/>
            </a:prstGeom>
          </p:spPr>
        </p:pic>
        <p:pic>
          <p:nvPicPr>
            <p:cNvPr id="1033" name="Рисунок 1032">
              <a:extLst>
                <a:ext uri="{FF2B5EF4-FFF2-40B4-BE49-F238E27FC236}">
                  <a16:creationId xmlns:a16="http://schemas.microsoft.com/office/drawing/2014/main" id="{453AAD23-846C-41F9-98B6-E0A42CE8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0789" y="273085"/>
              <a:ext cx="2670227" cy="2670227"/>
            </a:xfrm>
            <a:prstGeom prst="rect">
              <a:avLst/>
            </a:prstGeom>
          </p:spPr>
        </p:pic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600419" y="830344"/>
            <a:ext cx="4872681" cy="2167213"/>
            <a:chOff x="6720032" y="672964"/>
            <a:chExt cx="4872681" cy="2167213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720032" y="2316957"/>
              <a:ext cx="48726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Ножівці потрібен монтажник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346546" y="747566"/>
            <a:ext cx="5566049" cy="2348423"/>
            <a:chOff x="6157158" y="490498"/>
            <a:chExt cx="5566049" cy="2348423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157158" y="2315701"/>
              <a:ext cx="556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8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Монтажнику потрібна ножівка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179681" y="612717"/>
            <a:ext cx="5728858" cy="2317140"/>
            <a:chOff x="6248775" y="497068"/>
            <a:chExt cx="5728858" cy="2414217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480680" y="2430278"/>
              <a:ext cx="4732706" cy="48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Ложка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ожинове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желе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Жори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404293" y="633330"/>
            <a:ext cx="4891596" cy="2388530"/>
            <a:chOff x="6344661" y="2951194"/>
            <a:chExt cx="4891596" cy="2410216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344661" y="4895553"/>
              <a:ext cx="4891596" cy="465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Жора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їсть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ожинове</a:t>
              </a:r>
              <a:r>
                <a:rPr lang="ru-RU" sz="2400" dirty="0">
                  <a:latin typeface="Arial" panose="020B0604020202020204" pitchFamily="34" charset="0"/>
                  <a:cs typeface="Arial" panose="020B0604020202020204" pitchFamily="34" charset="0"/>
                </a:rPr>
                <a:t> желе ложкою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287738" y="503672"/>
            <a:ext cx="5072663" cy="2617210"/>
            <a:chOff x="6305122" y="404811"/>
            <a:chExt cx="5072663" cy="2617210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072625" y="2498801"/>
              <a:ext cx="38343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саджає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Женю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122" y="404811"/>
              <a:ext cx="2473512" cy="2473512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6808847" y="534173"/>
            <a:ext cx="3783856" cy="2540150"/>
            <a:chOff x="6810331" y="458688"/>
            <a:chExt cx="3783856" cy="2540150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810331" y="2475618"/>
              <a:ext cx="378385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Женя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саджає</a:t>
              </a:r>
              <a:r>
                <a:rPr lang="ru-RU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жасмін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197026" y="373802"/>
            <a:ext cx="5007781" cy="2585021"/>
            <a:chOff x="6294957" y="392440"/>
            <a:chExt cx="5007781" cy="2585021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94957" y="2515796"/>
              <a:ext cx="50077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Кожен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день Жанна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прасує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одяг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122050" y="758918"/>
            <a:ext cx="5425374" cy="2218635"/>
            <a:chOff x="6209163" y="581890"/>
            <a:chExt cx="5425374" cy="2218635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364938" y="2338860"/>
              <a:ext cx="46537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Кожен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день одяг </a:t>
              </a:r>
              <a:r>
                <a:rPr lang="ru-RU" sz="2400" b="0" i="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прасує</a:t>
              </a:r>
              <a:r>
                <a:rPr lang="ru-RU" sz="2400" b="0" i="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Жанну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6817325" y="420441"/>
            <a:ext cx="4254691" cy="2778680"/>
            <a:chOff x="6687770" y="262316"/>
            <a:chExt cx="4254691" cy="2778680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6687770" y="2517776"/>
              <a:ext cx="42546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Жанна лежить на пляжі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073256" y="612567"/>
            <a:ext cx="4118435" cy="2307408"/>
            <a:chOff x="7073256" y="612567"/>
            <a:chExt cx="4118435" cy="2307408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073256" y="2396755"/>
              <a:ext cx="41184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8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Пляж лежить на Жанні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9285" y="1595956"/>
            <a:ext cx="1340551" cy="134055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596" y="1595956"/>
            <a:ext cx="1337554" cy="13375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29" y="535021"/>
            <a:ext cx="1586007" cy="1586007"/>
          </a:xfrm>
          <a:prstGeom prst="rect">
            <a:avLst/>
          </a:prstGeom>
        </p:spPr>
      </p:pic>
      <p:pic>
        <p:nvPicPr>
          <p:cNvPr id="1035" name="Picture 1034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7998744" y="3733597"/>
            <a:ext cx="18288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86</Words>
  <Application>Microsoft Office PowerPoint</Application>
  <PresentationFormat>Широкий екран</PresentationFormat>
  <Paragraphs>17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Helvetica Neue</vt:lpstr>
      <vt:lpstr>PT Sans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22</cp:revision>
  <dcterms:created xsi:type="dcterms:W3CDTF">2024-08-11T18:33:20Z</dcterms:created>
  <dcterms:modified xsi:type="dcterms:W3CDTF">2024-12-06T11:04:34Z</dcterms:modified>
</cp:coreProperties>
</file>