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78731" y="424206"/>
            <a:ext cx="8041064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33" y="391147"/>
            <a:ext cx="3249434" cy="3249434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085" y="588995"/>
            <a:ext cx="2834261" cy="28314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851" y="1289583"/>
            <a:ext cx="2277197" cy="197475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0" name="Рисунок 9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295" y="753894"/>
            <a:ext cx="2886687" cy="2886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923" y="904921"/>
            <a:ext cx="2976878" cy="2300906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устройство, электродрель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21" y="985289"/>
            <a:ext cx="2611271" cy="237156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футбол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031" y="700169"/>
            <a:ext cx="2886687" cy="28866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510" y="720925"/>
            <a:ext cx="2973667" cy="289279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5" y="574400"/>
            <a:ext cx="3249434" cy="324943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сердце, розовый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762" y="694669"/>
            <a:ext cx="3120237" cy="312023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мультфильм, Человеческое лицо, зарисовка, женщина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91" y="495864"/>
            <a:ext cx="3229862" cy="322986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468692"/>
            <a:ext cx="1767269" cy="176726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3798" y="4347024"/>
            <a:ext cx="1750343" cy="1750343"/>
          </a:xfrm>
          <a:prstGeom prst="rect">
            <a:avLst/>
          </a:prstGeom>
        </p:spPr>
      </p:pic>
      <p:pic>
        <p:nvPicPr>
          <p:cNvPr id="180" name="Picture 17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20455" y="1805940"/>
            <a:ext cx="34671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19974 0.15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87" y="759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-0.18672 0.153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7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242 0.1354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675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22579 0.131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655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23672 0.1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0.26653 0.1349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673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5.55112E-17 L 0.23672 0.1391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694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18672 0.1340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69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23672 0.1472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736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-0.20391 0.1310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95" y="6551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8672 0.1372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6852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12</cp:revision>
  <dcterms:created xsi:type="dcterms:W3CDTF">2024-05-14T09:30:00Z</dcterms:created>
  <dcterms:modified xsi:type="dcterms:W3CDTF">2024-08-01T20:44:36Z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9AA099AC9F5842E480019B9A9C852EC9_12</vt:lpwstr>
  </property>
  <property fmtid="{D5CDD505-2E9C-101B-9397-08002B2CF9AE}" pid="3" name="KSOProductBuildVer">
    <vt:lpwstr>1033-12.2.0.17119</vt:lpwstr>
  </property>
</Properties>
</file>