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8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0" autoAdjust="0"/>
  </p:normalViewPr>
  <p:slideViewPr>
    <p:cSldViewPr snapToGrid="0">
      <p:cViewPr varScale="1">
        <p:scale>
          <a:sx n="90" d="100"/>
          <a:sy n="90" d="100"/>
        </p:scale>
        <p:origin x="370" y="5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2" d="100"/>
          <a:sy n="72" d="100"/>
        </p:scale>
        <p:origin x="3010" y="77"/>
      </p:cViewPr>
      <p:guideLst/>
    </p:cSldViewPr>
  </p:notes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F7B4F2-DD57-4F62-A5E2-728DA8BA4EAA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AD3B1-D4E7-4C55-B281-710D504F3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671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CAA722-7B54-C907-3C91-3EFA050D13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C43944-5B6C-B6D7-745D-CF2C13EB34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D4AB84-F557-B6F5-0EE4-789D7D4CE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CF4442-5F66-7A2F-1C1E-2846580D9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D7FEC0-B1B8-F6E0-87B7-8D9EC8BA9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71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805280-6DA5-8997-99CD-3296CF93E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E8223C-6B3B-75CD-A5BA-CB5426FC5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5B8CEB-C48D-FB62-E576-33D56D94B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6EC84E-8845-B520-DFDB-2904161AC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D9A160-8321-715F-AA46-BE96D1F37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472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AECBCA0-78BA-CB6A-CF57-8951A127C9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00AEDC-C183-C6CB-F1E6-0E56A943E0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5FB98D-713B-4DEC-BB45-D0E97D792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7782DB-6915-8FDD-4779-42A5367E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E1EC6A-148B-FB0B-8EE9-1DE315F3A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551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151604-CCD2-59B2-2273-06EE7CD98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C2F1ED-3EEA-FD8C-C311-C1A7468CA2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3B96DD-BB72-38F6-4722-539EAB7C6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3194C6-E786-D11B-0C8C-1AC12A89B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FC1C78-F8CB-CC12-16DB-32FE1D331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716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80828D-98DB-7B66-DADD-E965DAE00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5624C49-28B5-6311-B235-71BCE16A3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9D569D-E2E1-3BB4-506F-B3D2AF449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FAFAB-EAC1-9CEE-90B1-9CC6EDADB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148A31-16FA-A093-69BD-D801C5307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034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F7D103-077E-8998-43DC-311FEEA59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C487C2-88B9-3204-A873-603D80FF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B4D723-B674-B76D-5A6B-13C57E2A51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1791B6-1ABB-3142-1642-3E5771C8D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E53AA6-87B2-7DC4-23A2-3530F5DB4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06BA611-6150-57A2-E8C3-34619C63C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655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4962D2-0816-A3B1-09DE-8AB9DCB0F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EE429-5F7F-181D-87C4-54023AAE4C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FFC9AB8-98B8-C3DE-236D-CD788328B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8151D08-AB11-4EC5-EAA5-A2ED64ED55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1916998-85A9-EC9D-4158-0CEAF20FAA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5F36CC0-00CD-0556-58F8-13D2C087E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4BC470-73D7-9E7F-FFCB-62D41A5F7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E8E8AD1-F410-41D2-050F-1A694C1F1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917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9AB73E-3D07-6189-4DC0-17227A62B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810846A-8731-43EA-F610-E2DC1E0A5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09F6780-749D-9351-BA51-E21752877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DA4044D-4E11-5108-FD23-B7A817516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675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1D38CAD-3F69-FFC1-B088-548B288F4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8F73B5-8D04-97E1-1D6C-46E4B9A93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9DD582-DAB3-D212-3FF9-891BEB01D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720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856801-9F27-DA20-FD3F-A7FB34F70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4008D1-3692-31CA-3636-54D31FBA8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B9051C-85C0-36C9-4DC3-4FC50EB14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DE8786-9B81-87F6-496C-AE6680A72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072E68-F361-590C-A5E9-E269A9A4B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B9664D7-D93F-8DCA-C747-204A464C6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432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6FC074-B5A2-C8B1-E6D1-1BCCEAEC2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31136C6-D3C2-9AD9-34E5-F4C0004703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7081E4-B561-C594-7329-DCA9727E1A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3B0287-1C25-C6D2-2054-0AA7668AF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AF94E9-1E12-B084-A577-A30CA26B8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6639A2-425B-603E-738B-4E4A7E9D0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98013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CB4138-1F69-AA6E-498A-EC108E451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332CBC-22A5-1F31-21FA-F9B8D9762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5A92B5-E986-9B41-31E3-054A55E11E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FA6CB2-4B53-87C9-C5C6-795DA5F8D2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2B1EB6-11A8-4829-3853-30643A385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391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E1C23E-A6F6-405B-8E66-2DD41350B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97C3816D-A36F-5B47-E893-CE008A29A4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87C563-7BE2-9AC3-7DA4-6C123BBBD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69"/>
            <a:ext cx="12192000" cy="69703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05CBB1-8615-DBE7-2A45-936AD7DDBC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76" y="59983"/>
            <a:ext cx="1127858" cy="1048603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43D1FA66-D126-7825-7ACE-AE275C55E6F1}"/>
              </a:ext>
            </a:extLst>
          </p:cNvPr>
          <p:cNvSpPr/>
          <p:nvPr/>
        </p:nvSpPr>
        <p:spPr>
          <a:xfrm>
            <a:off x="3921719" y="727515"/>
            <a:ext cx="7724775" cy="5905500"/>
          </a:xfrm>
          <a:prstGeom prst="roundRect">
            <a:avLst/>
          </a:prstGeom>
          <a:solidFill>
            <a:sysClr val="window" lastClr="FFFFFF">
              <a:alpha val="85000"/>
            </a:sysClr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533B78CD-565F-A819-69F6-FA0621CC2BEE}"/>
              </a:ext>
            </a:extLst>
          </p:cNvPr>
          <p:cNvGrpSpPr/>
          <p:nvPr/>
        </p:nvGrpSpPr>
        <p:grpSpPr>
          <a:xfrm>
            <a:off x="5217879" y="829639"/>
            <a:ext cx="5437957" cy="5623289"/>
            <a:chOff x="5246976" y="572294"/>
            <a:chExt cx="5437957" cy="5623289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345F8C27-1074-592B-0D46-FCFA796C7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6976" y="572294"/>
              <a:ext cx="5342996" cy="534299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E55A36F-1F62-CAC5-1C34-F74A99A549A2}"/>
                </a:ext>
              </a:extLst>
            </p:cNvPr>
            <p:cNvSpPr txBox="1"/>
            <p:nvPr/>
          </p:nvSpPr>
          <p:spPr>
            <a:xfrm>
              <a:off x="5267746" y="5733918"/>
              <a:ext cx="54171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Это шахтер Шон.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E616060C-729B-24F8-54F1-332E702E25B0}"/>
              </a:ext>
            </a:extLst>
          </p:cNvPr>
          <p:cNvGrpSpPr/>
          <p:nvPr/>
        </p:nvGrpSpPr>
        <p:grpSpPr>
          <a:xfrm>
            <a:off x="3469009" y="533929"/>
            <a:ext cx="7735579" cy="5464343"/>
            <a:chOff x="3539200" y="612079"/>
            <a:chExt cx="7735579" cy="5464343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BDB8A9B0-4696-BDC9-BC27-D54E79527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9200" y="612079"/>
              <a:ext cx="5464343" cy="5464343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709AF898-9B83-30C8-19CD-1E494B382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0342" y="2234466"/>
              <a:ext cx="3224437" cy="322443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204A3E4-E3DA-8798-1FCB-5CE24E578FA0}"/>
                </a:ext>
              </a:extLst>
            </p:cNvPr>
            <p:cNvSpPr txBox="1"/>
            <p:nvPr/>
          </p:nvSpPr>
          <p:spPr>
            <a:xfrm>
              <a:off x="4732866" y="5495023"/>
              <a:ext cx="61891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Утром 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Шон ест лапшу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и уходит на работу.</a:t>
              </a: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E77DD68D-EA38-3E83-2EFE-BB94D5E676F1}"/>
              </a:ext>
            </a:extLst>
          </p:cNvPr>
          <p:cNvGrpSpPr/>
          <p:nvPr/>
        </p:nvGrpSpPr>
        <p:grpSpPr>
          <a:xfrm>
            <a:off x="4118446" y="1042798"/>
            <a:ext cx="6913756" cy="5053077"/>
            <a:chOff x="4522860" y="1027906"/>
            <a:chExt cx="6913756" cy="5053077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EB85C0C3-F0BE-FE29-06BC-1A9A8F53F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7380" y="1027906"/>
              <a:ext cx="4849236" cy="4849236"/>
            </a:xfrm>
            <a:prstGeom prst="rect">
              <a:avLst/>
            </a:prstGeom>
          </p:spPr>
        </p:pic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48FDC08A-C717-0C52-7855-80D892E4E27C}"/>
                </a:ext>
              </a:extLst>
            </p:cNvPr>
            <p:cNvGrpSpPr/>
            <p:nvPr/>
          </p:nvGrpSpPr>
          <p:grpSpPr>
            <a:xfrm>
              <a:off x="4522860" y="2840020"/>
              <a:ext cx="6561778" cy="3240963"/>
              <a:chOff x="4637585" y="2825205"/>
              <a:chExt cx="6561778" cy="3240963"/>
            </a:xfrm>
          </p:grpSpPr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925A03BC-DFB0-6A51-FE22-9698406B76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6315" y="2825205"/>
                <a:ext cx="2872610" cy="2872610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AB0CBFC-7B58-2175-B6EF-99F83691466A}"/>
                  </a:ext>
                </a:extLst>
              </p:cNvPr>
              <p:cNvSpPr txBox="1"/>
              <p:nvPr/>
            </p:nvSpPr>
            <p:spPr>
              <a:xfrm>
                <a:off x="4637585" y="5604503"/>
                <a:ext cx="656177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Шон работает в шахте.</a:t>
                </a:r>
              </a:p>
            </p:txBody>
          </p:sp>
        </p:grp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EB1023C9-6DA0-5EFE-0473-F5D115C63352}"/>
              </a:ext>
            </a:extLst>
          </p:cNvPr>
          <p:cNvGrpSpPr/>
          <p:nvPr/>
        </p:nvGrpSpPr>
        <p:grpSpPr>
          <a:xfrm>
            <a:off x="3483930" y="546795"/>
            <a:ext cx="7304759" cy="5863271"/>
            <a:chOff x="3694851" y="538026"/>
            <a:chExt cx="7304759" cy="5863271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EFAEA2AC-D614-6B41-A61D-8C0D5C576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9911" y="3408475"/>
              <a:ext cx="2379699" cy="2379699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09425BFE-90AD-3CA8-DFA5-27C256434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94851" y="538026"/>
              <a:ext cx="5462489" cy="5462489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2868752-3615-613F-5A5B-30B0E90D7F5F}"/>
                </a:ext>
              </a:extLst>
            </p:cNvPr>
            <p:cNvSpPr txBox="1"/>
            <p:nvPr/>
          </p:nvSpPr>
          <p:spPr>
            <a:xfrm>
              <a:off x="4820469" y="5570300"/>
              <a:ext cx="59953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Однажды Шон заметил, что у него завелись мыши.</a:t>
              </a: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A98F33B8-5909-E826-FE33-9C5C9319C144}"/>
              </a:ext>
            </a:extLst>
          </p:cNvPr>
          <p:cNvGrpSpPr/>
          <p:nvPr/>
        </p:nvGrpSpPr>
        <p:grpSpPr>
          <a:xfrm>
            <a:off x="4657254" y="850385"/>
            <a:ext cx="6330370" cy="5335990"/>
            <a:chOff x="4529927" y="984544"/>
            <a:chExt cx="6330370" cy="5335990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0520F576-E9C0-6AAC-6C47-96E197B08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9927" y="984544"/>
              <a:ext cx="4784196" cy="4784196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045F84C7-2776-3D15-4FA9-0B96C1FF0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2099" y="3630883"/>
              <a:ext cx="1863863" cy="186386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4CC84B9-69A8-1D1F-7CCD-287EA8E56175}"/>
                </a:ext>
              </a:extLst>
            </p:cNvPr>
            <p:cNvSpPr txBox="1"/>
            <p:nvPr/>
          </p:nvSpPr>
          <p:spPr>
            <a:xfrm>
              <a:off x="4870929" y="5489537"/>
              <a:ext cx="59893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Что бы прогнать мышей, Шон решил завести кошку и назвал ее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Шаня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6E2A213D-2306-70C8-E478-F88D71C53EB1}"/>
              </a:ext>
            </a:extLst>
          </p:cNvPr>
          <p:cNvGrpSpPr/>
          <p:nvPr/>
        </p:nvGrpSpPr>
        <p:grpSpPr>
          <a:xfrm>
            <a:off x="4563060" y="1485478"/>
            <a:ext cx="6607978" cy="4655888"/>
            <a:chOff x="4684583" y="1593243"/>
            <a:chExt cx="6607978" cy="4655888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C5DC0517-BF3E-2809-F2DE-9C59307AD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8372" y="2820528"/>
              <a:ext cx="2872610" cy="2872610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EDE29D53-DE1C-45A8-7B0F-1EB04FF16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82748" y="1593243"/>
              <a:ext cx="4109813" cy="397109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C86279C-D81D-BAFE-CD57-83F5E128E5EC}"/>
                </a:ext>
              </a:extLst>
            </p:cNvPr>
            <p:cNvSpPr txBox="1"/>
            <p:nvPr/>
          </p:nvSpPr>
          <p:spPr>
            <a:xfrm>
              <a:off x="4684583" y="5418134"/>
              <a:ext cx="62884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Мыши испугались кошку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Шаню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и убежали назад в лес.</a:t>
              </a:r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F66CD642-F9EC-9E89-73EB-CD55C2087613}"/>
              </a:ext>
            </a:extLst>
          </p:cNvPr>
          <p:cNvGrpSpPr/>
          <p:nvPr/>
        </p:nvGrpSpPr>
        <p:grpSpPr>
          <a:xfrm>
            <a:off x="4343635" y="1314641"/>
            <a:ext cx="6880941" cy="4670359"/>
            <a:chOff x="4390477" y="1622514"/>
            <a:chExt cx="6880941" cy="4670359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B96CFF11-5A70-8B84-9F11-DE4A28632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477" y="2447002"/>
              <a:ext cx="3105458" cy="3105458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9A90903A-DF54-02DF-FA45-3960A4A07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314" y="1622514"/>
              <a:ext cx="1175777" cy="1175777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C8F79E1A-4CD2-36F8-39A1-24BBE5D27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7694" y="2272726"/>
              <a:ext cx="3393724" cy="3393724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27843B3-005E-9393-E290-6F66FA19C1A4}"/>
                </a:ext>
              </a:extLst>
            </p:cNvPr>
            <p:cNvSpPr txBox="1"/>
            <p:nvPr/>
          </p:nvSpPr>
          <p:spPr>
            <a:xfrm>
              <a:off x="4390478" y="5461876"/>
              <a:ext cx="68606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Кошка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Шаня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подружилась с индюшкой и шмелём. Они вместе играли и веселились.</a:t>
              </a:r>
            </a:p>
          </p:txBody>
        </p:sp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C1EF6A0D-5E3C-A242-EB90-C3425C06FC95}"/>
              </a:ext>
            </a:extLst>
          </p:cNvPr>
          <p:cNvGrpSpPr/>
          <p:nvPr/>
        </p:nvGrpSpPr>
        <p:grpSpPr>
          <a:xfrm>
            <a:off x="4358747" y="1036751"/>
            <a:ext cx="7068895" cy="5323911"/>
            <a:chOff x="4152522" y="1013458"/>
            <a:chExt cx="7068895" cy="5323911"/>
          </a:xfrm>
        </p:grpSpPr>
        <p:grpSp>
          <p:nvGrpSpPr>
            <p:cNvPr id="77" name="Группа 76">
              <a:extLst>
                <a:ext uri="{FF2B5EF4-FFF2-40B4-BE49-F238E27FC236}">
                  <a16:creationId xmlns:a16="http://schemas.microsoft.com/office/drawing/2014/main" id="{CFF190B6-08C6-1EEA-DA2B-D9276C0163D3}"/>
                </a:ext>
              </a:extLst>
            </p:cNvPr>
            <p:cNvGrpSpPr/>
            <p:nvPr/>
          </p:nvGrpSpPr>
          <p:grpSpPr>
            <a:xfrm>
              <a:off x="4152522" y="1013458"/>
              <a:ext cx="6161919" cy="4495633"/>
              <a:chOff x="4263550" y="1272751"/>
              <a:chExt cx="6161919" cy="4495633"/>
            </a:xfrm>
          </p:grpSpPr>
          <p:pic>
            <p:nvPicPr>
              <p:cNvPr id="68" name="Рисунок 67">
                <a:extLst>
                  <a:ext uri="{FF2B5EF4-FFF2-40B4-BE49-F238E27FC236}">
                    <a16:creationId xmlns:a16="http://schemas.microsoft.com/office/drawing/2014/main" id="{96F3DCC4-E54D-197A-DEA6-BDE616636D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63550" y="1272751"/>
                <a:ext cx="4495633" cy="4495633"/>
              </a:xfrm>
              <a:prstGeom prst="rect">
                <a:avLst/>
              </a:prstGeom>
            </p:spPr>
          </p:pic>
          <p:pic>
            <p:nvPicPr>
              <p:cNvPr id="74" name="Рисунок 73">
                <a:extLst>
                  <a:ext uri="{FF2B5EF4-FFF2-40B4-BE49-F238E27FC236}">
                    <a16:creationId xmlns:a16="http://schemas.microsoft.com/office/drawing/2014/main" id="{C8D560FF-1C2A-77EC-4F54-4838A01171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63847" y="2354973"/>
                <a:ext cx="1509631" cy="1559428"/>
              </a:xfrm>
              <a:prstGeom prst="rect">
                <a:avLst/>
              </a:prstGeom>
            </p:spPr>
          </p:pic>
          <p:pic>
            <p:nvPicPr>
              <p:cNvPr id="76" name="Рисунок 75">
                <a:extLst>
                  <a:ext uri="{FF2B5EF4-FFF2-40B4-BE49-F238E27FC236}">
                    <a16:creationId xmlns:a16="http://schemas.microsoft.com/office/drawing/2014/main" id="{D14D756D-5F18-BE44-9453-D04FA694B9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90759" y="3801383"/>
                <a:ext cx="1734710" cy="1541965"/>
              </a:xfrm>
              <a:prstGeom prst="rect">
                <a:avLst/>
              </a:prstGeom>
            </p:spPr>
          </p:pic>
        </p:grp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50CD86A6-96D2-F6D9-671D-0D98B9F84E21}"/>
                </a:ext>
              </a:extLst>
            </p:cNvPr>
            <p:cNvSpPr txBox="1"/>
            <p:nvPr/>
          </p:nvSpPr>
          <p:spPr>
            <a:xfrm>
              <a:off x="4404913" y="5506372"/>
              <a:ext cx="68165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Вечером шахтер Шон приносил домой шаурму и вкусный кошачий корм.</a:t>
              </a:r>
            </a:p>
          </p:txBody>
        </p:sp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24174D3B-33BF-F69D-9D4A-C0977DA28CF1}"/>
              </a:ext>
            </a:extLst>
          </p:cNvPr>
          <p:cNvGrpSpPr/>
          <p:nvPr/>
        </p:nvGrpSpPr>
        <p:grpSpPr>
          <a:xfrm>
            <a:off x="4349697" y="1003997"/>
            <a:ext cx="7274981" cy="5131426"/>
            <a:chOff x="4415103" y="1124099"/>
            <a:chExt cx="7274981" cy="5131426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8303F212-94AE-1937-117E-0D14209D9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7746" y="3292141"/>
              <a:ext cx="2015067" cy="2015067"/>
            </a:xfrm>
            <a:prstGeom prst="rect">
              <a:avLst/>
            </a:prstGeom>
          </p:spPr>
        </p:pic>
        <p:grpSp>
          <p:nvGrpSpPr>
            <p:cNvPr id="64" name="Группа 63">
              <a:extLst>
                <a:ext uri="{FF2B5EF4-FFF2-40B4-BE49-F238E27FC236}">
                  <a16:creationId xmlns:a16="http://schemas.microsoft.com/office/drawing/2014/main" id="{AA108A3E-7205-4936-D3FC-D5DFFA6784D5}"/>
                </a:ext>
              </a:extLst>
            </p:cNvPr>
            <p:cNvGrpSpPr/>
            <p:nvPr/>
          </p:nvGrpSpPr>
          <p:grpSpPr>
            <a:xfrm>
              <a:off x="4415103" y="1124099"/>
              <a:ext cx="7274981" cy="5131426"/>
              <a:chOff x="4645042" y="1143721"/>
              <a:chExt cx="7274981" cy="5131426"/>
            </a:xfrm>
          </p:grpSpPr>
          <p:pic>
            <p:nvPicPr>
              <p:cNvPr id="61" name="Рисунок 60">
                <a:extLst>
                  <a:ext uri="{FF2B5EF4-FFF2-40B4-BE49-F238E27FC236}">
                    <a16:creationId xmlns:a16="http://schemas.microsoft.com/office/drawing/2014/main" id="{458D60C5-F63A-D53C-09E8-885AD75B15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flipH="1">
                <a:off x="7264389" y="1143721"/>
                <a:ext cx="4655634" cy="4779678"/>
              </a:xfrm>
              <a:prstGeom prst="rect">
                <a:avLst/>
              </a:prstGeom>
            </p:spPr>
          </p:pic>
          <p:grpSp>
            <p:nvGrpSpPr>
              <p:cNvPr id="63" name="Группа 62">
                <a:extLst>
                  <a:ext uri="{FF2B5EF4-FFF2-40B4-BE49-F238E27FC236}">
                    <a16:creationId xmlns:a16="http://schemas.microsoft.com/office/drawing/2014/main" id="{6638DE5A-805F-E58C-2240-8A76FA033583}"/>
                  </a:ext>
                </a:extLst>
              </p:cNvPr>
              <p:cNvGrpSpPr/>
              <p:nvPr/>
            </p:nvGrpSpPr>
            <p:grpSpPr>
              <a:xfrm>
                <a:off x="4645042" y="3292141"/>
                <a:ext cx="6968443" cy="2983006"/>
                <a:chOff x="4645042" y="3292141"/>
                <a:chExt cx="6968443" cy="2983006"/>
              </a:xfrm>
            </p:grpSpPr>
            <p:pic>
              <p:nvPicPr>
                <p:cNvPr id="60" name="Рисунок 59">
                  <a:extLst>
                    <a:ext uri="{FF2B5EF4-FFF2-40B4-BE49-F238E27FC236}">
                      <a16:creationId xmlns:a16="http://schemas.microsoft.com/office/drawing/2014/main" id="{7C77F5C7-7E3E-4BF4-E1B9-FE6DA08267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977713" y="3292141"/>
                  <a:ext cx="2372537" cy="2377198"/>
                </a:xfrm>
                <a:prstGeom prst="rect">
                  <a:avLst/>
                </a:prstGeom>
              </p:spPr>
            </p:pic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3F45DF8F-1DDC-C739-EF32-2279B9573C4B}"/>
                    </a:ext>
                  </a:extLst>
                </p:cNvPr>
                <p:cNvSpPr txBox="1"/>
                <p:nvPr/>
              </p:nvSpPr>
              <p:spPr>
                <a:xfrm>
                  <a:off x="4645042" y="5444150"/>
                  <a:ext cx="6968443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А еще </a:t>
                  </a:r>
                  <a:r>
                    <a:rPr kumimoji="0" lang="ru-RU" sz="2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Шаня</a:t>
                  </a: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вместе с шахтером Шоном играли в шахматы.</a:t>
                  </a:r>
                </a:p>
              </p:txBody>
            </p:sp>
          </p:grpSp>
        </p:grpSp>
      </p:grpSp>
      <p:pic>
        <p:nvPicPr>
          <p:cNvPr id="65" name="Picture 2">
            <a:extLst>
              <a:ext uri="{FF2B5EF4-FFF2-40B4-BE49-F238E27FC236}">
                <a16:creationId xmlns:a16="http://schemas.microsoft.com/office/drawing/2014/main" id="{6305907D-3056-3BA6-1EE9-88D6BBC12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-641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9B72447B-97FD-BF89-1292-C7412860406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172849" y="817367"/>
            <a:ext cx="1944793" cy="1950889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C68BFE64-41E6-FD7A-66A7-FDB733E2D63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66166" y="767128"/>
            <a:ext cx="2731245" cy="1944793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AC3C32E0-5707-792C-129B-6D6EE50A7D7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752762" y="828024"/>
            <a:ext cx="2633700" cy="1810669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229EAAA8-02EB-B0A6-1684-C2F6FC7D169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922347" y="2742329"/>
            <a:ext cx="2597121" cy="1944793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D46E23CA-71F9-8073-5E4C-79D063E3B52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777197" y="2841594"/>
            <a:ext cx="2219136" cy="1816765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98C63120-9ADF-9E96-2853-1F5AEE3E53B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303305" y="3130525"/>
            <a:ext cx="2383743" cy="1615580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4DF7E06C-E304-773B-6ACC-6D9D6ECD82F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122992" y="4715942"/>
            <a:ext cx="2383743" cy="156115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88793D-0218-7ACD-7EC5-602CB27508A9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r="2850" b="19990"/>
          <a:stretch/>
        </p:blipFill>
        <p:spPr>
          <a:xfrm>
            <a:off x="4271529" y="4780271"/>
            <a:ext cx="2282409" cy="13136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11BE3BC-7478-FB89-529A-9C61F09599B2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r="2843" b="21312"/>
          <a:stretch/>
        </p:blipFill>
        <p:spPr>
          <a:xfrm>
            <a:off x="6828472" y="4766942"/>
            <a:ext cx="2302678" cy="14577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62F891-8AA6-431F-8BDF-053AF61E7D1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038353" y="1957785"/>
            <a:ext cx="3685567" cy="3685567"/>
          </a:xfrm>
          <a:prstGeom prst="rect">
            <a:avLst/>
          </a:prstGeom>
        </p:spPr>
      </p:pic>
      <p:pic>
        <p:nvPicPr>
          <p:cNvPr id="144" name="Picture 143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6799" y="3243792"/>
            <a:ext cx="2886075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88</Words>
  <Application>Microsoft Office PowerPoint</Application>
  <PresentationFormat>Широкоэкранный</PresentationFormat>
  <Paragraphs>9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12</cp:revision>
  <dcterms:created xsi:type="dcterms:W3CDTF">2024-07-31T20:31:27Z</dcterms:created>
  <dcterms:modified xsi:type="dcterms:W3CDTF">2024-08-08T23:26:16Z</dcterms:modified>
</cp:coreProperties>
</file>