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0" y="16677"/>
            <a:ext cx="1225591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45" y="16677"/>
            <a:ext cx="1174955" cy="1092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69850" y="2201545"/>
            <a:ext cx="2638425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yanag</cp:lastModifiedBy>
  <cp:revision>22</cp:revision>
  <dcterms:created xsi:type="dcterms:W3CDTF">2024-04-15T16:59:00Z</dcterms:created>
  <dcterms:modified xsi:type="dcterms:W3CDTF">2024-07-16T12:32:53Z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