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14282-51B8-4494-929A-FA0367EE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61266D-B7CC-47B9-B813-C38F9F99D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A99A9-4868-4E92-BF3C-777F1581C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C9EA4-E8AB-4029-B4D7-0D96CCF3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E2B374-3DC0-4603-909F-1EF7B7F6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39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21E81-C541-4BC3-A6E6-CF6CE074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4175F8-1A3C-4ABE-AC7B-D101AB9F5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947A1-C397-498A-9D76-0ECA532A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F564D-B591-4706-AFD3-AF8864613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CB5989-8CC6-4970-9E70-11881515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97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CDB58E-E8E5-4A44-9664-38DA9BE158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302000-F7C6-4243-8A36-795E196A3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F1BCC3-390F-45DF-B749-6038F251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619B36-6A94-45BE-AE00-D2632988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687717-AC2D-4EE8-B18E-05B2C482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457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1A88B-FEDB-419F-B692-E4D1F1BD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210382-3296-49CF-BD70-2B53047DC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C8D95B-0B4F-448A-BE64-D5865330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581E69-C073-40D3-8734-714B9A2BD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3CC039-0EA1-4AA0-AD5F-FF17F431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06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F2C39-6767-4F34-A6AB-05B39B313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0CDFA7-44A0-41C0-AE76-EE6468945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902E84-8CCF-453E-853B-979C9091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56762E-BBA6-4ED2-ACB6-82D91CC7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50AEAA-C71A-4B78-AE8F-0CADCD8F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6EA23-981D-4273-8835-533F7181B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A431EB-A771-4E81-A03C-5C121E611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CAE46B-E04C-4D7F-AF68-468522E9B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4817BA-CE49-4BD8-A73B-272B9FCB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268F93-94A1-4B45-AA5E-AEA948CC2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A78B0C-97C3-43A4-99F7-001ACC15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540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918C5-6CFB-48FC-A04E-DFC32363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7CC694-0182-4D85-82A1-DFDE02D25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32BF7C-1876-442F-B204-99213D75B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CC3864-C068-4E26-8A50-AD44204BC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DB442D-E142-4391-90E3-618A5CA83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9744-9AFA-42E1-91B2-B934C874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04B7A0-8CF3-4CED-AE3D-DAC53FEE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785672-16F1-4F5B-95C5-2C90ADE2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45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8A3BB-D7C8-4B51-8ED3-CFA9A76E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C89E43-0824-43D0-B8DE-6E0A65BE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3E0F36-D841-4597-9906-366590942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916B4D-0332-4218-BB05-9972F739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45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28CF50-1109-4313-983D-E53C3980B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B1E519-783E-4B58-A434-AE518E2BF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F21D4E-503F-49D4-8272-7D9A26BC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5375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EFC92-FF49-4019-A54C-6FCEC2FB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90BB5-A466-4CDD-8ED1-4BADFF467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70D4A6-C0A9-4399-A8EB-749461C42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2ECF01-FC5D-4F18-BAF8-B84E68DD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401406-FAF7-4362-BD93-E52D4293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B5A677-1D7E-49AF-B198-FA553C95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835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88575-B1BA-48FB-AD00-F41F95FE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95B8EB-00EE-4906-B129-D65E201FC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C9216F-4544-4E29-A206-D31FC86CF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B0D6A1-D63C-4B77-B3BA-96863A05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0A9ADC-FA55-4C46-BF2D-65D47D71F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57F23C-BD47-4E3F-BC41-B5E87A34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77273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A9E11-269B-4055-8803-EE7376EE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229848-5F1C-41C7-A18D-2CE3C54B5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0C782-6CDB-4BDB-9058-A0DACB6EB7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9734F-E827-47AC-B87C-1C9FFFA634B4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C108F4-802A-42DF-98E2-868311F1E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330013-C6BF-416F-8180-DC51AACC8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02E04-6B5B-4F01-890E-ED341191FE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791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3655E0-E1A9-4D46-9579-C1181F851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C800FA-AD13-45CB-B889-54F996237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1" y="947451"/>
            <a:ext cx="5910549" cy="59105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31D43-80C8-4C30-A999-4A1653B443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249"/>
          <a:stretch/>
        </p:blipFill>
        <p:spPr>
          <a:xfrm>
            <a:off x="185451" y="947451"/>
            <a:ext cx="2172159" cy="59105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212470-B831-4738-87C4-CA27687504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39" r="54117"/>
          <a:stretch/>
        </p:blipFill>
        <p:spPr>
          <a:xfrm>
            <a:off x="2297805" y="947451"/>
            <a:ext cx="599631" cy="59105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E86B83-B08D-4922-BD00-16FAED6F71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02" r="44983"/>
          <a:stretch/>
        </p:blipFill>
        <p:spPr>
          <a:xfrm>
            <a:off x="2827611" y="947451"/>
            <a:ext cx="609652" cy="59105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F7D06A-5F1A-4897-879F-10165B543F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489" r="-1"/>
          <a:stretch/>
        </p:blipFill>
        <p:spPr>
          <a:xfrm>
            <a:off x="3914706" y="944367"/>
            <a:ext cx="1879551" cy="59136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2E78E5-47AB-4EF4-A170-BF92063CF1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911" r="32397"/>
          <a:stretch/>
        </p:blipFill>
        <p:spPr>
          <a:xfrm>
            <a:off x="3377458" y="944367"/>
            <a:ext cx="599631" cy="59136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BB879F-FBAC-4294-8B94-66BA546448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793" y="-1317222"/>
            <a:ext cx="1017270" cy="10172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37CB43-57CD-410F-84F2-1DD8C2B9A2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36" y="-3001982"/>
            <a:ext cx="1017270" cy="10172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074A5C-B26E-4DC2-9B70-EB425FBBDD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38" y="-1167246"/>
            <a:ext cx="1017270" cy="10172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5D3DCE-BCC9-460E-9F4D-1784D3F74A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60" y="-2378150"/>
            <a:ext cx="1017270" cy="10172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6BD5887-5846-4B59-9D1F-5FAF31F043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06" y="-1317222"/>
            <a:ext cx="1017270" cy="10172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23DF563-C5F4-4036-9FBD-00DFB7DFDE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12" y="-2493347"/>
            <a:ext cx="1017270" cy="10172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134D112-FE2F-4835-A2BD-61350B3793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0369" y="-1545896"/>
            <a:ext cx="1017270" cy="10172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3DB51C3-C321-46EC-9D07-B59FCCBF2C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23" y="-2492729"/>
            <a:ext cx="1017270" cy="101727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EF554E-95EC-4FBA-B684-B2099E8430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90" y="-1411967"/>
            <a:ext cx="1017270" cy="10172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D9C09F7-4F39-4F86-A191-1D7A74DEFD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47" y="-1370236"/>
            <a:ext cx="1017270" cy="10172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D63DE16-D552-438B-8883-22D2D1AE18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03" y="-2409480"/>
            <a:ext cx="1017270" cy="10172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DFFE3E9-926D-4895-A820-533AACC87D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44" y="-1937579"/>
            <a:ext cx="1017270" cy="10172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CB04B5-C517-4A2F-AE50-9A3490B896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0535" y="-1214618"/>
            <a:ext cx="1017270" cy="101727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DD249CF-E131-4EA2-A67E-B87808C139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36" y="-2849582"/>
            <a:ext cx="1017270" cy="101727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D3BDC82-3744-451E-9567-0639D3C202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38" y="-1014846"/>
            <a:ext cx="1017270" cy="10172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37F2C69-C86A-47F4-8292-D6CB72FA9B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860" y="-2225750"/>
            <a:ext cx="1017270" cy="101727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D39FBDC-AC47-4624-B62B-656F2C7B67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06" y="-1164822"/>
            <a:ext cx="1017270" cy="101727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68CEFD-1FD5-45C2-AF4E-58C62F1BC6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539" y="-1482013"/>
            <a:ext cx="1017270" cy="101727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BC8A92-11F5-4A29-A30A-E43BC4AA7B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6989" y="-1360880"/>
            <a:ext cx="1017270" cy="101727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782D730-5478-44D9-B392-70332624C1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11" y="-2028370"/>
            <a:ext cx="1017270" cy="101727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456483A-1883-4445-9D70-A680AE7CA1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36" y="-2378150"/>
            <a:ext cx="1017270" cy="101727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A676F7F-8D89-4F91-AC40-E636BE8AAA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56" y="-1055273"/>
            <a:ext cx="1017270" cy="101727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5F7BC0-D939-41A3-9224-DBC9AB86AF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02" y="-1719539"/>
            <a:ext cx="1017270" cy="101727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C5A298B-4DCA-490C-97CE-69E6504730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996" y="-2041099"/>
            <a:ext cx="1017270" cy="101727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5DB4535-8C9D-42F0-9AE7-83F0A4FED1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1059" y="-1085051"/>
            <a:ext cx="1017270" cy="101727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D47BCF-A095-48B6-8540-AE2DEDB773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15" y="-1533873"/>
            <a:ext cx="1017270" cy="101727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DDDBB9C-6F01-435B-AD91-ECEC617251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68" y="-1745982"/>
            <a:ext cx="1017270" cy="101727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4B7C64E-60B0-489E-ABE4-04A96B6B14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237" y="-1085051"/>
            <a:ext cx="1017270" cy="101727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B677FFF-5EAD-4378-A623-39077CE6D4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67" y="-1648929"/>
            <a:ext cx="1017270" cy="101727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8099C1D-608F-457E-B943-A0AFC20764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941" y="-2042508"/>
            <a:ext cx="1017270" cy="1017270"/>
          </a:xfrm>
          <a:prstGeom prst="rect">
            <a:avLst/>
          </a:prstGeom>
        </p:spPr>
      </p:pic>
      <p:pic>
        <p:nvPicPr>
          <p:cNvPr id="44" name="подарок Рисунок 21">
            <a:extLst>
              <a:ext uri="{FF2B5EF4-FFF2-40B4-BE49-F238E27FC236}">
                <a16:creationId xmlns:a16="http://schemas.microsoft.com/office/drawing/2014/main" id="{27086D03-FF70-4FF5-8658-57A172288E4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33935" y="5891619"/>
            <a:ext cx="893403" cy="96638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A0BC674-5EE8-41DD-912E-B069C280A8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7887" y="2171699"/>
            <a:ext cx="36290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6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C -0.01953 0.00255 -0.0267 0.16806 -0.01693 0.36505 C -0.0069 0.56852 0.01614 0.72871 0.0358 0.7257 C 0.05521 0.72269 0.07851 0.88287 0.08854 1.08658 C 0.0983 1.2838 0.09114 1.44931 0.07148 1.45232 " pathEditMode="relative" rAng="5100000" ptsTypes="AAAAA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10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-0.01967 0.00254 -0.02709 0.16018 -0.01784 0.34861 C -0.00834 0.54305 0.01445 0.69583 0.03411 0.69282 C 0.05351 0.68981 0.07656 0.84259 0.08606 1.03726 C 0.09531 1.22569 0.08789 1.38356 0.06822 1.3868 " pathEditMode="relative" rAng="5100000" ptsTypes="AAAAA">
                                      <p:cBhvr>
                                        <p:cTn id="12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3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14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046 C -0.01953 0.00278 -0.02708 0.15972 -0.01796 0.34722 C -0.00833 0.54074 0.01433 0.69282 0.03399 0.68981 C 0.05339 0.6868 0.07631 0.83912 0.08594 1.03287 C 0.09506 1.22037 0.0875 1.37754 0.06797 1.38079 " pathEditMode="relative" rAng="5100000" ptsTypes="AAAAA">
                                      <p:cBhvr>
                                        <p:cTn id="16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6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46 C -0.01966 0.00278 -0.02786 0.1463 -0.0194 0.31783 C -0.01068 0.49445 0.01146 0.6331 0.03099 0.6301 C 0.05039 0.62709 0.07266 0.76574 0.08138 0.9426 C 0.08984 1.11412 0.08164 1.25764 0.06198 1.26088 " pathEditMode="relative" rAng="5100000" ptsTypes="AAAAA">
                                      <p:cBhvr>
                                        <p:cTn id="24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116 C -0.01967 0.00185 -0.02683 0.16736 -0.01706 0.36435 C -0.00704 0.56782 0.01588 0.72801 0.03567 0.725 C 0.05507 0.72199 0.07838 0.88218 0.08841 1.08588 C 0.09817 1.2831 0.09101 1.44861 0.07122 1.45162 " pathEditMode="relative" rAng="5100000" ptsTypes="AAAAA">
                                      <p:cBhvr>
                                        <p:cTn id="2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47 C -0.01966 0.00277 -0.02786 0.14629 -0.0194 0.31782 C -0.01067 0.49444 0.01146 0.6331 0.03099 0.63009 C 0.05039 0.62708 0.07266 0.76574 0.08138 0.94259 C 0.08985 1.11412 0.08164 1.25764 0.06198 1.26088 " pathEditMode="relative" rAng="5100000" ptsTypes="AAAAA">
                                      <p:cBhvr>
                                        <p:cTn id="28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7 C -0.01979 0.00277 -0.02721 0.16041 -0.01797 0.34884 C -0.00846 0.54328 0.01432 0.69606 0.03398 0.69305 C 0.05338 0.69004 0.07656 0.84282 0.08594 1.0375 C 0.09518 1.22592 0.08802 1.38379 0.0681 1.38703 " pathEditMode="relative" rAng="5100000" ptsTypes="AAAAA">
                                      <p:cBhvr>
                                        <p:cTn id="30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37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7 C -0.01771 0.00231 -0.02487 0.15879 -0.01575 0.34537 C -0.00625 0.53773 0.01602 0.68935 0.0349 0.68634 C 0.05365 0.68333 0.07604 0.83518 0.08555 1.02801 C 0.09466 1.21458 0.08763 1.37106 0.06875 1.37407 " pathEditMode="relative" rAng="5100000" ptsTypes="AAAAA">
                                      <p:cBhvr>
                                        <p:cTn id="32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6872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7 C -0.02005 0.00277 -0.02761 0.15926 -0.01849 0.34676 C -0.00873 0.54027 0.0138 0.69236 0.03346 0.68935 C 0.05286 0.68634 0.07578 0.83865 0.08555 1.0324 C 0.09453 1.2199 0.08698 1.37731 0.06745 1.38032 " pathEditMode="relative" rAng="5100000" ptsTypes="AAAAA">
                                      <p:cBhvr>
                                        <p:cTn id="34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46 C -0.01966 0.00278 -0.02786 0.1463 -0.0194 0.31783 C -0.01067 0.49445 0.01146 0.6331 0.03099 0.63009 C 0.0504 0.62709 0.07266 0.76574 0.08139 0.94259 C 0.08985 1.11412 0.08165 1.25764 0.06198 1.26088 " pathEditMode="relative" rAng="5100000" ptsTypes="AAAAA">
                                      <p:cBhvr>
                                        <p:cTn id="42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C -0.01953 0.00255 -0.0267 0.16806 -0.01693 0.36505 C -0.0069 0.56852 0.01614 0.72871 0.0358 0.7257 C 0.05521 0.72269 0.07851 0.88287 0.08854 1.08658 C 0.0983 1.2838 0.09114 1.44931 0.07148 1.45232 " pathEditMode="relative" rAng="5100000" ptsTypes="AAAAA">
                                      <p:cBhvr>
                                        <p:cTn id="44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46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-0.01967 0.00254 -0.02709 0.16018 -0.01784 0.34861 C -0.00834 0.54305 0.01445 0.69583 0.03411 0.69282 C 0.05351 0.68981 0.07656 0.84259 0.08606 1.03726 C 0.09531 1.22569 0.08789 1.38356 0.06822 1.3868 " pathEditMode="relative" rAng="5100000" ptsTypes="AAAAA">
                                      <p:cBhvr>
                                        <p:cTn id="48" dur="2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37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47 C -0.01966 0.00277 -0.02787 0.14629 -0.0194 0.31782 C -0.01068 0.49444 0.01146 0.6331 0.03099 0.63009 C 0.05039 0.62708 0.07266 0.76574 0.08138 0.94259 C 0.08984 1.11412 0.08164 1.25763 0.06198 1.26088 " pathEditMode="relative" rAng="5100000" ptsTypes="AAAAA">
                                      <p:cBhvr>
                                        <p:cTn id="50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69 C -0.01966 0.00278 -0.02721 0.15949 -0.0181 0.34699 C -0.00846 0.54051 0.01419 0.69259 0.03386 0.68959 C 0.05326 0.68658 0.07617 0.83889 0.08581 1.03264 C 0.09492 1.22014 0.08737 1.37732 0.06784 1.38056 " pathEditMode="relative" rAng="5100000" ptsTypes="AAAAA">
                                      <p:cBhvr>
                                        <p:cTn id="52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6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47 C -0.01966 0.00277 -0.02787 0.14629 -0.0194 0.31782 C -0.01068 0.49444 0.01146 0.6331 0.03099 0.63009 C 0.05039 0.62708 0.07265 0.76574 0.08138 0.94259 C 0.08984 1.11412 0.08164 1.25763 0.06198 1.26088 " pathEditMode="relative" rAng="5100000" ptsTypes="AAAAA">
                                      <p:cBhvr>
                                        <p:cTn id="60" dur="3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162 C -0.01966 0.00139 -0.02682 0.1669 -0.01706 0.36389 C -0.00703 0.56736 0.01588 0.72755 0.03568 0.72454 C 0.05508 0.72153 0.07838 0.88148 0.08841 1.08542 C 0.09818 1.28264 0.09101 1.44815 0.07109 1.45116 " pathEditMode="relative" rAng="5100000" ptsTypes="AAAAA">
                                      <p:cBhvr>
                                        <p:cTn id="62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24 C -0.01979 0.00301 -0.02748 0.15995 -0.01836 0.34745 C -0.00873 0.54097 0.01419 0.69305 0.03372 0.69004 C 0.05338 0.68703 0.07617 0.83912 0.08567 1.03287 C 0.09492 1.22037 0.0875 1.37754 0.06771 1.38078 " pathEditMode="relative" rAng="5100000" ptsTypes="AAAAA">
                                      <p:cBhvr>
                                        <p:cTn id="64" dur="3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6905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46 C -0.02031 0.00232 -0.02747 0.15995 -0.01823 0.34838 C -0.00872 0.54282 0.01406 0.6956 0.03373 0.69259 C 0.05313 0.68958 0.0763 0.84236 0.08568 1.03704 C 0.09492 1.22546 0.08802 1.38333 0.06784 1.38657 " pathEditMode="relative" rAng="5100000" ptsTypes="AAAAA">
                                      <p:cBhvr>
                                        <p:cTn id="66" dur="2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6932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-0.01979 0.00301 -0.02799 0.14653 -0.01953 0.31806 C -0.0108 0.49468 0.01146 0.63333 0.03086 0.63033 C 0.05026 0.62732 0.07253 0.76597 0.08125 0.94283 C 0.08972 1.11435 0.08151 1.25787 0.06185 1.26111 " pathEditMode="relative" rAng="5100000" ptsTypes="AAAAA">
                                      <p:cBhvr>
                                        <p:cTn id="68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69 C -0.02032 0.00301 -0.02787 0.15926 -0.01875 0.34676 C -0.00886 0.54028 0.01354 0.69236 0.0332 0.68935 C 0.0526 0.68634 0.07552 0.83866 0.08541 1.03241 C 0.09427 1.21991 0.08672 1.37732 0.06718 1.38032 " pathEditMode="relative" rAng="5100000" ptsTypes="AAAAA">
                                      <p:cBhvr>
                                        <p:cTn id="70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46 C -0.01966 0.00278 -0.02786 0.1463 -0.0194 0.31783 C -0.01068 0.49445 0.01146 0.6331 0.03099 0.63009 C 0.05039 0.62709 0.07266 0.76574 0.08138 0.94259 C 0.08984 1.11412 0.08164 1.25764 0.06198 1.26088 " pathEditMode="relative" rAng="5100000" ptsTypes="AAAAA">
                                      <p:cBhvr>
                                        <p:cTn id="78" dur="3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162 C -0.01966 0.00139 -0.02682 0.1669 -0.01705 0.36389 C -0.00703 0.56737 0.01576 0.72755 0.03568 0.72454 C 0.05508 0.72153 0.07839 0.88172 0.08841 1.08542 C 0.09818 1.28264 0.09102 1.44815 0.0711 1.45116 " pathEditMode="relative" rAng="5100000" ptsTypes="AAAAA">
                                      <p:cBhvr>
                                        <p:cTn id="80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7263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7 C -0.01966 0.00277 -0.02787 0.14629 -0.0194 0.31782 C -0.01068 0.49444 0.01146 0.6331 0.03099 0.63009 C 0.05039 0.62708 0.07265 0.76574 0.08138 0.94259 C 0.08984 1.11412 0.08164 1.25763 0.06198 1.26088 " pathEditMode="relative" rAng="5100000" ptsTypes="AAAAA">
                                      <p:cBhvr>
                                        <p:cTn id="82" dur="3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69 C -0.01992 0.00255 -0.02708 0.16019 -0.01783 0.34861 C -0.00833 0.54306 0.01446 0.69584 0.03412 0.69283 C 0.05352 0.68982 0.07657 0.84259 0.08607 1.03727 C 0.09532 1.2257 0.08829 1.38357 0.06823 1.38681 " pathEditMode="relative" rAng="5100000" ptsTypes="AAAAA">
                                      <p:cBhvr>
                                        <p:cTn id="84" dur="2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37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47 C -0.01966 0.00277 -0.02786 0.14629 -0.0194 0.31782 C -0.01068 0.49444 0.01146 0.6331 0.03099 0.63009 C 0.05039 0.62708 0.07266 0.76574 0.08138 0.94259 C 0.08985 1.11412 0.08164 1.25764 0.06198 1.26088 " pathEditMode="relative" rAng="5100000" ptsTypes="AAAAA">
                                      <p:cBhvr>
                                        <p:cTn id="86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630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-0.0198 0.00255 -0.02735 0.1588 -0.01836 0.3463 C -0.0086 0.53981 0.01406 0.6919 0.03372 0.68889 C 0.05312 0.68588 0.07604 0.83819 0.08567 1.03194 C 0.09479 1.21944 0.08711 1.37685 0.0677 1.37986 " pathEditMode="relative" rAng="5100000" ptsTypes="AAAAA">
                                      <p:cBhvr>
                                        <p:cTn id="88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6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8</cp:revision>
  <dcterms:created xsi:type="dcterms:W3CDTF">2024-11-13T19:18:32Z</dcterms:created>
  <dcterms:modified xsi:type="dcterms:W3CDTF">2024-11-14T18:15:01Z</dcterms:modified>
</cp:coreProperties>
</file>