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687464" y="491922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40056" y="491922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663760" y="569561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687464" y="569561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Аза-аза-аза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2A9D569-7253-4D33-86A7-E558B5E9F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1996" y="1341836"/>
              <a:ext cx="1482867" cy="148286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42838" y="530356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сы-сы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6805" y="1341836"/>
              <a:ext cx="1468915" cy="1482867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1168" y="448144"/>
            <a:ext cx="5103963" cy="2772298"/>
            <a:chOff x="6734999" y="460072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За-за-за-летит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99669">
              <a:off x="9545751" y="1558438"/>
              <a:ext cx="1528284" cy="1528284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60" y="714414"/>
            <a:ext cx="2314701" cy="2314701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4326" y="3191774"/>
            <a:ext cx="32480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47 C -0.00455 -0.00741 -0.00559 0.01111 -0.00794 0.02916 C -0.00872 0.03541 -0.00885 0.04444 -0.0121 0.04699 C -0.0164 0.05046 -0.02148 0.04514 -0.0263 0.04398 C -0.03216 0.04791 -0.03854 0.05 -0.04375 0.05602 C -0.08802 0.10648 -0.06809 0.09861 -0.10208 0.12708 C -0.1302 0.15046 -0.1871 0.19514 -0.1871 0.19514 C -0.20768 0.19213 -0.22838 0.18078 -0.24882 0.18634 C -0.26145 0.18958 -0.27083 0.20949 -0.28216 0.22037 C -0.28867 0.22662 -0.29531 0.23287 -0.30208 0.23819 C -0.32539 0.25602 -0.32708 0.24884 -0.34882 0.27824 C -0.35612 0.28796 -0.36197 0.30115 -0.36875 0.31227 C -0.3733 0.31944 -0.37825 0.32592 -0.38294 0.33287 C -0.39557 0.40023 -0.38372 0.3743 -0.40963 0.40555 C -0.41106 0.4074 -0.41237 0.40949 -0.4138 0.41157 C -0.41484 0.41597 -0.41601 0.42037 -0.41705 0.42477 C -0.41796 0.42777 -0.41888 0.43055 -0.41966 0.43379 C -0.42057 0.4375 -0.42031 0.44282 -0.42213 0.4456 C -0.42434 0.44884 -0.4276 0.44861 -0.43046 0.45 C -0.43177 0.45069 -0.4332 0.45185 -0.43463 0.45139 C -0.4358 0.45115 -0.43684 0.44953 -0.43789 0.44861 " pathEditMode="relative" ptsTypes="AAAAAAAAAAAAAAAAAAAAAA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2024-12-04T08:31:43Z</dcterms:created>
  <dcterms:modified xsi:type="dcterms:W3CDTF">2024-12-04T09:20:43Z</dcterms:modified>
</cp:coreProperties>
</file>