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5972813" y="2628900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036840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101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18812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2" y="45979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12" y="41775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4" y="459792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54" y="434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408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49282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94" y="417750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399357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20379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3" y="399357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5" y="408851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6" y="413026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5" y="399356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1" y="358463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36" y="417749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21" y="53599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14" y="5254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32" y="4831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1" y="2912887"/>
            <a:ext cx="2652382" cy="3143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3203973"/>
            <a:ext cx="2763891" cy="2763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9" y="3230266"/>
            <a:ext cx="2450359" cy="2450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76" y="3009742"/>
            <a:ext cx="2741212" cy="274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1" y="3388085"/>
            <a:ext cx="2164925" cy="2173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3011948"/>
            <a:ext cx="2677169" cy="2739006"/>
          </a:xfrm>
          <a:prstGeom prst="rect">
            <a:avLst/>
          </a:prstGeom>
        </p:spPr>
      </p:pic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886" b="5886"/>
          <a:stretch>
            <a:fillRect/>
          </a:stretch>
        </p:blipFill>
        <p:spPr>
          <a:xfrm>
            <a:off x="6066386" y="2887989"/>
            <a:ext cx="3821713" cy="3469411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  <p:pic>
        <p:nvPicPr>
          <p:cNvPr id="2072" name="Picture 20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555" y="2068541"/>
            <a:ext cx="4019549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3FAD6-9141-463F-82B5-F91CA4C2C9A9}"/>
</file>

<file path=customXml/itemProps2.xml><?xml version="1.0" encoding="utf-8"?>
<ds:datastoreItem xmlns:ds="http://schemas.openxmlformats.org/officeDocument/2006/customXml" ds:itemID="{E0062C7D-2CFF-48AF-975B-6D3FC014B94F}"/>
</file>

<file path=customXml/itemProps3.xml><?xml version="1.0" encoding="utf-8"?>
<ds:datastoreItem xmlns:ds="http://schemas.openxmlformats.org/officeDocument/2006/customXml" ds:itemID="{BBBC7A4D-0E74-4161-9D52-268463FC9E9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7</cp:revision>
  <dcterms:created xsi:type="dcterms:W3CDTF">2024-04-19T15:11:34Z</dcterms:created>
  <dcterms:modified xsi:type="dcterms:W3CDTF">2025-01-04T14:17:17Z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