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2" autoAdjust="0"/>
    <p:restoredTop sz="94660"/>
  </p:normalViewPr>
  <p:slideViewPr>
    <p:cSldViewPr snapToGrid="0">
      <p:cViewPr>
        <p:scale>
          <a:sx n="75" d="100"/>
          <a:sy n="75" d="100"/>
        </p:scale>
        <p:origin x="218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B569-C884-4C74-A795-E36039E1F79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3E33C-349A-441A-BED4-7224C22251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91015" y="479502"/>
            <a:ext cx="7032700" cy="6133171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Таблица 7"/>
          <p:cNvGraphicFramePr>
            <a:graphicFrameLocks noGrp="1"/>
          </p:cNvGraphicFramePr>
          <p:nvPr/>
        </p:nvGraphicFramePr>
        <p:xfrm>
          <a:off x="986318" y="955497"/>
          <a:ext cx="6308332" cy="522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1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2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3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4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5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6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7386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7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8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9</a:t>
                      </a:r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2351" y="2381036"/>
            <a:ext cx="1068512" cy="10479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166117" y="3647326"/>
            <a:ext cx="1160979" cy="1047964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1212351" y="5000945"/>
            <a:ext cx="1068513" cy="104796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813408" y="1055335"/>
            <a:ext cx="1068512" cy="1047964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4376292" y="1055335"/>
            <a:ext cx="1068512" cy="1047964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5988835" y="1055335"/>
            <a:ext cx="1068512" cy="10479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85" y="4913022"/>
            <a:ext cx="1271621" cy="12716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53" y="4890729"/>
            <a:ext cx="1271621" cy="13162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272" y="4939531"/>
            <a:ext cx="1285847" cy="13162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7003">
            <a:off x="4386618" y="3673932"/>
            <a:ext cx="1102013" cy="1109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49" y="3621565"/>
            <a:ext cx="1214284" cy="121428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56" y="3619108"/>
            <a:ext cx="1271621" cy="127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02" y="2375749"/>
            <a:ext cx="1383404" cy="117033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8730" y="2233708"/>
            <a:ext cx="1383403" cy="14136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75" y="2233708"/>
            <a:ext cx="1349922" cy="1349922"/>
          </a:xfrm>
          <a:prstGeom prst="rect">
            <a:avLst/>
          </a:prstGeom>
        </p:spPr>
      </p:pic>
      <p:sp>
        <p:nvSpPr>
          <p:cNvPr id="38" name="Облачко с текстом: прямоугольное со скругленными углами 37"/>
          <p:cNvSpPr/>
          <p:nvPr/>
        </p:nvSpPr>
        <p:spPr>
          <a:xfrm>
            <a:off x="7822065" y="254000"/>
            <a:ext cx="2251553" cy="1676400"/>
          </a:xfrm>
          <a:prstGeom prst="wedgeRoundRectCallout">
            <a:avLst>
              <a:gd name="adj1" fmla="val 2857"/>
              <a:gd name="adj2" fmla="val 73864"/>
              <a:gd name="adj3" fmla="val 16667"/>
            </a:avLst>
          </a:prstGeom>
          <a:solidFill>
            <a:schemeClr val="bg1">
              <a:alpha val="87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46" y="254000"/>
            <a:ext cx="1619611" cy="16764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4"/>
          <a:srcRect l="14060" t="6297" r="14588" b="11159"/>
          <a:stretch>
            <a:fillRect/>
          </a:stretch>
        </p:blipFill>
        <p:spPr>
          <a:xfrm>
            <a:off x="8295999" y="301247"/>
            <a:ext cx="1303684" cy="150817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641" y="287414"/>
            <a:ext cx="1676399" cy="167639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95999" y="374663"/>
            <a:ext cx="1368184" cy="136134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48553" y="369977"/>
            <a:ext cx="1319082" cy="131908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6395" y="248261"/>
            <a:ext cx="1579645" cy="161414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078" y="315126"/>
            <a:ext cx="1507039" cy="15426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63" y="447040"/>
            <a:ext cx="1578014" cy="133497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553" y="324859"/>
            <a:ext cx="1594087" cy="159408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89" y="3339854"/>
            <a:ext cx="3465830" cy="3146335"/>
          </a:xfrm>
          <a:prstGeom prst="rect">
            <a:avLst/>
          </a:prstGeom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21930" y="2422525"/>
            <a:ext cx="374332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38" grpId="0" animBg="1"/>
      <p:bldP spid="3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2024-05-08T18:30:00Z</dcterms:created>
  <dcterms:modified xsi:type="dcterms:W3CDTF">2024-11-11T08:48:51Z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1B6B53A944214EA68E2BA87FA2978A42_12</vt:lpwstr>
  </property>
  <property fmtid="{D5CDD505-2E9C-101B-9397-08002B2CF9AE}" pid="3" name="KSOProductBuildVer">
    <vt:lpwstr>1033-12.2.0.17119</vt:lpwstr>
  </property>
</Properties>
</file>