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>
        <p:scale>
          <a:sx n="75" d="100"/>
          <a:sy n="75" d="100"/>
        </p:scale>
        <p:origin x="21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4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21930" y="2422525"/>
            <a:ext cx="37719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2024-05-08T18:30:00Z</dcterms:created>
  <dcterms:modified xsi:type="dcterms:W3CDTF">2024-11-11T08:48:51Z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