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4" autoAdjust="0"/>
    <p:restoredTop sz="94660"/>
  </p:normalViewPr>
  <p:slideViewPr>
    <p:cSldViewPr snapToGrid="0">
      <p:cViewPr varScale="1">
        <p:scale>
          <a:sx n="92" d="100"/>
          <a:sy n="92" d="100"/>
        </p:scale>
        <p:origin x="200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1"/>
          <p:cNvSpPr/>
          <p:nvPr/>
        </p:nvSpPr>
        <p:spPr>
          <a:xfrm>
            <a:off x="4248150" y="672551"/>
            <a:ext cx="7334250" cy="517580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0" name="Группа 39"/>
          <p:cNvGrpSpPr/>
          <p:nvPr/>
        </p:nvGrpSpPr>
        <p:grpSpPr>
          <a:xfrm rot="882935">
            <a:off x="8806039" y="2975298"/>
            <a:ext cx="2966454" cy="2869882"/>
            <a:chOff x="7249822" y="1086205"/>
            <a:chExt cx="4009264" cy="4134043"/>
          </a:xfrm>
        </p:grpSpPr>
        <p:pic>
          <p:nvPicPr>
            <p:cNvPr id="41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249822" y="1086205"/>
              <a:ext cx="4009264" cy="4134043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20879302">
              <a:off x="8386470" y="3069794"/>
              <a:ext cx="1675375" cy="1785649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Группа 42"/>
          <p:cNvGrpSpPr/>
          <p:nvPr/>
        </p:nvGrpSpPr>
        <p:grpSpPr>
          <a:xfrm>
            <a:off x="9066851" y="711055"/>
            <a:ext cx="2388891" cy="2388891"/>
            <a:chOff x="7866835" y="2283252"/>
            <a:chExt cx="3185187" cy="3185187"/>
          </a:xfrm>
        </p:grpSpPr>
        <p:pic>
          <p:nvPicPr>
            <p:cNvPr id="44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866835" y="2283252"/>
              <a:ext cx="3185187" cy="3185187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449377" y="3304944"/>
              <a:ext cx="1552322" cy="162917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Группа 45"/>
          <p:cNvGrpSpPr/>
          <p:nvPr/>
        </p:nvGrpSpPr>
        <p:grpSpPr>
          <a:xfrm>
            <a:off x="6981806" y="3370100"/>
            <a:ext cx="2133160" cy="2226254"/>
            <a:chOff x="8390827" y="2251910"/>
            <a:chExt cx="2844212" cy="2968338"/>
          </a:xfrm>
        </p:grpSpPr>
        <p:pic>
          <p:nvPicPr>
            <p:cNvPr id="47" name="Picture 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390827" y="2251910"/>
              <a:ext cx="2844212" cy="2968338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1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0039" y="3097890"/>
              <a:ext cx="1901370" cy="190137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Группа 48"/>
          <p:cNvGrpSpPr/>
          <p:nvPr/>
        </p:nvGrpSpPr>
        <p:grpSpPr>
          <a:xfrm>
            <a:off x="4682368" y="3517388"/>
            <a:ext cx="2133160" cy="2019399"/>
            <a:chOff x="8000523" y="1978271"/>
            <a:chExt cx="3258562" cy="3053331"/>
          </a:xfrm>
        </p:grpSpPr>
        <p:pic>
          <p:nvPicPr>
            <p:cNvPr id="50" name="Picture 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000523" y="1978271"/>
              <a:ext cx="3258562" cy="3053331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1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7219" y="2926057"/>
              <a:ext cx="1756985" cy="1756985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2" name="Группа 51"/>
          <p:cNvGrpSpPr/>
          <p:nvPr/>
        </p:nvGrpSpPr>
        <p:grpSpPr>
          <a:xfrm>
            <a:off x="3983628" y="470389"/>
            <a:ext cx="2870224" cy="2870224"/>
            <a:chOff x="7164222" y="1405394"/>
            <a:chExt cx="3826964" cy="3826964"/>
          </a:xfrm>
        </p:grpSpPr>
        <p:pic>
          <p:nvPicPr>
            <p:cNvPr id="53" name="Picture 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164222" y="1405394"/>
              <a:ext cx="3826964" cy="3826964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1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0387" y="2704194"/>
              <a:ext cx="1901370" cy="190137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5" name="Группа 54"/>
          <p:cNvGrpSpPr/>
          <p:nvPr/>
        </p:nvGrpSpPr>
        <p:grpSpPr>
          <a:xfrm>
            <a:off x="6612993" y="752884"/>
            <a:ext cx="2443922" cy="2452940"/>
            <a:chOff x="7468122" y="1885171"/>
            <a:chExt cx="3385266" cy="3503964"/>
          </a:xfrm>
        </p:grpSpPr>
        <p:pic>
          <p:nvPicPr>
            <p:cNvPr id="56" name="Picture 6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468122" y="1885171"/>
              <a:ext cx="3385266" cy="3503964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14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5034" y="2764866"/>
              <a:ext cx="2060490" cy="206049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Рисунок 2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896" y="5688673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41" y="0"/>
            <a:ext cx="1687148" cy="168714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80" name="Picture 7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66796" y="2699202"/>
            <a:ext cx="3771900" cy="3781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Yana Hrintsova</dc:creator>
  <cp:lastModifiedBy>Марианна Сита</cp:lastModifiedBy>
  <cp:revision>3</cp:revision>
  <dcterms:created xsi:type="dcterms:W3CDTF">2024-11-22T18:17:24Z</dcterms:created>
  <dcterms:modified xsi:type="dcterms:W3CDTF">2024-12-02T23:33:23Z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6FF5FFFB0DF44936ABBA03E25A147519_12</vt:lpwstr>
  </property>
  <property fmtid="{D5CDD505-2E9C-101B-9397-08002B2CF9AE}" pid="3" name="KSOProductBuildVer">
    <vt:lpwstr>1033-12.2.0.18911</vt:lpwstr>
  </property>
</Properties>
</file>