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6" y="3599982"/>
            <a:ext cx="200977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BDD6F9-437D-4800-9185-04A1ECB34251}"/>
</file>

<file path=customXml/itemProps2.xml><?xml version="1.0" encoding="utf-8"?>
<ds:datastoreItem xmlns:ds="http://schemas.openxmlformats.org/officeDocument/2006/customXml" ds:itemID="{A96A09F9-ED6B-4550-ACB4-7EDCCE1271D1}"/>
</file>

<file path=customXml/itemProps3.xml><?xml version="1.0" encoding="utf-8"?>
<ds:datastoreItem xmlns:ds="http://schemas.openxmlformats.org/officeDocument/2006/customXml" ds:itemID="{25B0A903-16DB-47C8-AC02-7F6FD1C423DA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