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1" y="-81971"/>
            <a:ext cx="12252874" cy="6966857"/>
          </a:xfrm>
          <a:prstGeom prst="rect">
            <a:avLst/>
          </a:prstGeom>
        </p:spPr>
      </p:pic>
      <p:pic>
        <p:nvPicPr>
          <p:cNvPr id="7" name="ферм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r="18059"/>
          <a:stretch>
            <a:fillRect/>
          </a:stretch>
        </p:blipFill>
        <p:spPr>
          <a:xfrm>
            <a:off x="5649385" y="1791403"/>
            <a:ext cx="3273017" cy="3220111"/>
          </a:xfrm>
          <a:custGeom>
            <a:avLst/>
            <a:gdLst>
              <a:gd name="connsiteX0" fmla="*/ 2438401 w 4876802"/>
              <a:gd name="connsiteY0" fmla="*/ 0 h 4797972"/>
              <a:gd name="connsiteX1" fmla="*/ 4876802 w 4876802"/>
              <a:gd name="connsiteY1" fmla="*/ 2398986 h 4797972"/>
              <a:gd name="connsiteX2" fmla="*/ 2438401 w 4876802"/>
              <a:gd name="connsiteY2" fmla="*/ 4797972 h 4797972"/>
              <a:gd name="connsiteX3" fmla="*/ 0 w 4876802"/>
              <a:gd name="connsiteY3" fmla="*/ 2398986 h 4797972"/>
              <a:gd name="connsiteX4" fmla="*/ 2438401 w 4876802"/>
              <a:gd name="connsiteY4" fmla="*/ 0 h 47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2" h="4797972">
                <a:moveTo>
                  <a:pt x="2438401" y="0"/>
                </a:moveTo>
                <a:cubicBezTo>
                  <a:pt x="3785093" y="0"/>
                  <a:pt x="4876802" y="1074063"/>
                  <a:pt x="4876802" y="2398986"/>
                </a:cubicBezTo>
                <a:cubicBezTo>
                  <a:pt x="4876802" y="3723909"/>
                  <a:pt x="3785093" y="4797972"/>
                  <a:pt x="2438401" y="4797972"/>
                </a:cubicBezTo>
                <a:cubicBezTo>
                  <a:pt x="1091709" y="4797972"/>
                  <a:pt x="0" y="3723909"/>
                  <a:pt x="0" y="2398986"/>
                </a:cubicBezTo>
                <a:cubicBezTo>
                  <a:pt x="0" y="1074063"/>
                  <a:pt x="1091709" y="0"/>
                  <a:pt x="2438401" y="0"/>
                </a:cubicBez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зебр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63" y="3862273"/>
            <a:ext cx="1627239" cy="1627239"/>
          </a:xfrm>
          <a:prstGeom prst="rect">
            <a:avLst/>
          </a:prstGeom>
        </p:spPr>
      </p:pic>
      <p:pic>
        <p:nvPicPr>
          <p:cNvPr id="13" name="овц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10" y="4896136"/>
            <a:ext cx="1493154" cy="1493154"/>
          </a:xfrm>
          <a:prstGeom prst="rect">
            <a:avLst/>
          </a:prstGeom>
        </p:spPr>
      </p:pic>
      <p:pic>
        <p:nvPicPr>
          <p:cNvPr id="15" name="свинья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78" y="4896136"/>
            <a:ext cx="1722779" cy="1722779"/>
          </a:xfrm>
          <a:prstGeom prst="rect">
            <a:avLst/>
          </a:prstGeom>
        </p:spPr>
      </p:pic>
      <p:pic>
        <p:nvPicPr>
          <p:cNvPr id="17" name="лев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60" y="3821317"/>
            <a:ext cx="1950042" cy="1950042"/>
          </a:xfrm>
          <a:prstGeom prst="rect">
            <a:avLst/>
          </a:prstGeom>
        </p:spPr>
      </p:pic>
      <p:pic>
        <p:nvPicPr>
          <p:cNvPr id="19" name="лошадь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68" y="2232526"/>
            <a:ext cx="1748128" cy="1748128"/>
          </a:xfrm>
          <a:prstGeom prst="rect">
            <a:avLst/>
          </a:prstGeom>
        </p:spPr>
      </p:pic>
      <p:pic>
        <p:nvPicPr>
          <p:cNvPr id="21" name="бегемот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33" y="237244"/>
            <a:ext cx="1505780" cy="1505780"/>
          </a:xfrm>
          <a:prstGeom prst="rect">
            <a:avLst/>
          </a:prstGeom>
        </p:spPr>
      </p:pic>
      <p:pic>
        <p:nvPicPr>
          <p:cNvPr id="23" name="коз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72" y="2141681"/>
            <a:ext cx="1752229" cy="1838973"/>
          </a:xfrm>
          <a:prstGeom prst="rect">
            <a:avLst/>
          </a:prstGeom>
        </p:spPr>
      </p:pic>
      <p:pic>
        <p:nvPicPr>
          <p:cNvPr id="25" name="соба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71" y="497269"/>
            <a:ext cx="1245755" cy="1245755"/>
          </a:xfrm>
          <a:prstGeom prst="rect">
            <a:avLst/>
          </a:prstGeom>
        </p:spPr>
      </p:pic>
      <p:pic>
        <p:nvPicPr>
          <p:cNvPr id="27" name="осел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59" y="660996"/>
            <a:ext cx="1372423" cy="1612512"/>
          </a:xfrm>
          <a:prstGeom prst="rect">
            <a:avLst/>
          </a:prstGeom>
        </p:spPr>
      </p:pic>
      <p:pic>
        <p:nvPicPr>
          <p:cNvPr id="29" name="Коров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83" y="1182331"/>
            <a:ext cx="1505780" cy="1464827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732070" y="990134"/>
            <a:ext cx="8436861" cy="5173899"/>
            <a:chOff x="21575" y="11342"/>
            <a:chExt cx="12170425" cy="6954528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1575" y="11342"/>
              <a:ext cx="12170425" cy="6954528"/>
              <a:chOff x="21575" y="11342"/>
              <a:chExt cx="12170425" cy="6954528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75" y="11342"/>
                <a:ext cx="12170425" cy="6954528"/>
              </a:xfrm>
              <a:prstGeom prst="rect">
                <a:avLst/>
              </a:prstGeom>
            </p:spPr>
          </p:pic>
          <p:pic>
            <p:nvPicPr>
              <p:cNvPr id="37" name="овца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395" y="3534081"/>
                <a:ext cx="2203364" cy="2203364"/>
              </a:xfrm>
              <a:prstGeom prst="rect">
                <a:avLst/>
              </a:prstGeom>
            </p:spPr>
          </p:pic>
          <p:pic>
            <p:nvPicPr>
              <p:cNvPr id="38" name="свинья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6500" y="3952009"/>
                <a:ext cx="2296838" cy="2296838"/>
              </a:xfrm>
              <a:prstGeom prst="rect">
                <a:avLst/>
              </a:prstGeom>
            </p:spPr>
          </p:pic>
          <p:pic>
            <p:nvPicPr>
              <p:cNvPr id="39" name="лошадь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6371" y="3586467"/>
                <a:ext cx="2491245" cy="2491245"/>
              </a:xfrm>
              <a:prstGeom prst="rect">
                <a:avLst/>
              </a:prstGeom>
            </p:spPr>
          </p:pic>
          <p:pic>
            <p:nvPicPr>
              <p:cNvPr id="40" name="коза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220" y="1665442"/>
                <a:ext cx="1810356" cy="1899977"/>
              </a:xfrm>
              <a:prstGeom prst="rect">
                <a:avLst/>
              </a:prstGeom>
            </p:spPr>
          </p:pic>
          <p:pic>
            <p:nvPicPr>
              <p:cNvPr id="41" name="собака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3493" y="2583191"/>
                <a:ext cx="1052593" cy="1052593"/>
              </a:xfrm>
              <a:prstGeom prst="rect">
                <a:avLst/>
              </a:prstGeom>
            </p:spPr>
          </p:pic>
          <p:pic>
            <p:nvPicPr>
              <p:cNvPr id="42" name="осел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4566" y="1945467"/>
                <a:ext cx="1493154" cy="1754363"/>
              </a:xfrm>
              <a:prstGeom prst="rect">
                <a:avLst/>
              </a:prstGeom>
            </p:spPr>
          </p:pic>
          <p:pic>
            <p:nvPicPr>
              <p:cNvPr id="43" name="Корова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9867" y="2232526"/>
                <a:ext cx="1715015" cy="1668371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3046135" y="242349"/>
              <a:ext cx="5896302" cy="78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Домашні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1898650"/>
            <a:ext cx="1714500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23138 0.03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1582 0.256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0836 0.316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776 0.2004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23424 0.0601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03815 -0.276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8021 -0.322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FBBFB5-99B3-400E-9D02-E76CB84E657C}"/>
</file>

<file path=customXml/itemProps2.xml><?xml version="1.0" encoding="utf-8"?>
<ds:datastoreItem xmlns:ds="http://schemas.openxmlformats.org/officeDocument/2006/customXml" ds:itemID="{B98044D4-8775-4759-BFAA-1D598476D784}"/>
</file>

<file path=customXml/itemProps3.xml><?xml version="1.0" encoding="utf-8"?>
<ds:datastoreItem xmlns:ds="http://schemas.openxmlformats.org/officeDocument/2006/customXml" ds:itemID="{657E44E8-8103-48B5-903B-168B81BB88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2024-04-21T15:30:00Z</dcterms:created>
  <dcterms:modified xsi:type="dcterms:W3CDTF">2024-12-17T18:33:04Z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D2CF0519BCB54CB1A2B0155584B9BD32_12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