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1CF54E3D-7635-7E23-3313-F973D062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1" y="1642843"/>
            <a:ext cx="2462222" cy="24622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893610" y="673690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A21328-8AE1-62D6-EAF7-5140C8513E78}"/>
              </a:ext>
            </a:extLst>
          </p:cNvPr>
          <p:cNvGrpSpPr/>
          <p:nvPr/>
        </p:nvGrpSpPr>
        <p:grpSpPr>
          <a:xfrm>
            <a:off x="1562141" y="1143060"/>
            <a:ext cx="2490423" cy="2874429"/>
            <a:chOff x="-1470443" y="-1578716"/>
            <a:chExt cx="2490423" cy="2874429"/>
          </a:xfrm>
        </p:grpSpPr>
        <p:pic>
          <p:nvPicPr>
            <p:cNvPr id="7" name="Рисунок 6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D4DEEC-E4FB-3768-96EC-639AA5076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1509647">
              <a:off x="-770337" y="-1490777"/>
              <a:ext cx="1790317" cy="1430513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1D12A312-C6AF-89D1-E653-6119338C8D24}"/>
                </a:ext>
              </a:extLst>
            </p:cNvPr>
            <p:cNvGrpSpPr/>
            <p:nvPr/>
          </p:nvGrpSpPr>
          <p:grpSpPr>
            <a:xfrm>
              <a:off x="-1162496" y="-1578716"/>
              <a:ext cx="1818354" cy="2874429"/>
              <a:chOff x="-1842464" y="-1392067"/>
              <a:chExt cx="1818354" cy="2874429"/>
            </a:xfrm>
          </p:grpSpPr>
          <p:pic>
            <p:nvPicPr>
              <p:cNvPr id="2" name="Рисунок 1">
                <a:extLst>
                  <a:ext uri="{FF2B5EF4-FFF2-40B4-BE49-F238E27FC236}">
                    <a16:creationId xmlns:a16="http://schemas.microsoft.com/office/drawing/2014/main" id="{DAAB2E2D-56EA-B361-4B3B-FB2E88F60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42464" y="-307955"/>
                <a:ext cx="1790317" cy="1790317"/>
              </a:xfrm>
              <a:prstGeom prst="rect">
                <a:avLst/>
              </a:prstGeom>
            </p:spPr>
          </p:pic>
          <p:pic>
            <p:nvPicPr>
              <p:cNvPr id="11" name="Рисунок 10" descr="Изображение выглядит как растение, цве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5367A1-18BC-F29E-1F3B-C74FF44E1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97"/>
              <a:stretch/>
            </p:blipFill>
            <p:spPr>
              <a:xfrm rot="20999980">
                <a:off x="-1814427" y="-1392067"/>
                <a:ext cx="1790317" cy="1430513"/>
              </a:xfrm>
              <a:prstGeom prst="rect">
                <a:avLst/>
              </a:prstGeom>
            </p:spPr>
          </p:pic>
        </p:grpSp>
        <p:pic>
          <p:nvPicPr>
            <p:cNvPr id="9" name="Рисунок 8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BC095485-70B4-294E-36ED-4D318B09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20003859">
              <a:off x="-1470443" y="-1543685"/>
              <a:ext cx="1790317" cy="143051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поставила на </a:t>
            </a:r>
            <a:r>
              <a:rPr lang="ru-RU" sz="2800" b="1" dirty="0" err="1"/>
              <a:t>стіл</a:t>
            </a:r>
            <a:r>
              <a:rPr lang="ru-RU" sz="2800" b="1" dirty="0"/>
              <a:t>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871456" y="5572529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dirty="0" err="1"/>
              <a:t>вазі</a:t>
            </a:r>
            <a:r>
              <a:rPr lang="ru-RU" sz="2800" b="1" dirty="0"/>
              <a:t> були </a:t>
            </a:r>
            <a:r>
              <a:rPr lang="ru-RU" sz="2800" b="1" dirty="0" err="1"/>
              <a:t>жовті</a:t>
            </a:r>
            <a:r>
              <a:rPr lang="ru-RU" sz="2800" b="1" dirty="0"/>
              <a:t> </a:t>
            </a:r>
            <a:r>
              <a:rPr lang="ru-RU" sz="2800" b="1" dirty="0" err="1"/>
              <a:t>мімози</a:t>
            </a:r>
            <a:r>
              <a:rPr lang="ru-RU" sz="2800" b="1" dirty="0"/>
              <a:t>.</a:t>
            </a:r>
            <a:endParaRPr lang="ru-UA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2322175" y="5430214"/>
            <a:ext cx="3390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До </a:t>
            </a:r>
            <a:r>
              <a:rPr lang="ru-RU" sz="2800" b="1" dirty="0" err="1"/>
              <a:t>вази</a:t>
            </a:r>
            <a:r>
              <a:rPr lang="ru-RU" sz="2800" b="1" dirty="0"/>
              <a:t> з </a:t>
            </a:r>
            <a:r>
              <a:rPr lang="ru-RU" sz="2800" b="1" dirty="0" err="1"/>
              <a:t>мімозами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 err="1"/>
              <a:t>прийшов</a:t>
            </a:r>
            <a:r>
              <a:rPr lang="ru-RU" sz="2800" b="1" dirty="0"/>
              <a:t> фазан.</a:t>
            </a:r>
            <a:endParaRPr lang="ru-UA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78393" y="5409964"/>
            <a:ext cx="4132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</a:t>
            </a:r>
            <a:r>
              <a:rPr lang="ru-RU" sz="2800" b="1" dirty="0" err="1"/>
              <a:t>задзвеніла</a:t>
            </a:r>
            <a:r>
              <a:rPr lang="ru-RU" sz="2800" b="1" dirty="0"/>
              <a:t> в </a:t>
            </a:r>
            <a:r>
              <a:rPr lang="ru-RU" sz="2800" b="1" dirty="0" err="1"/>
              <a:t>дзвінок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/>
              <a:t>і фазан </a:t>
            </a:r>
            <a:r>
              <a:rPr lang="ru-RU" sz="2800" b="1" dirty="0" err="1"/>
              <a:t>пішов</a:t>
            </a:r>
            <a:r>
              <a:rPr lang="ru-RU" sz="2800" b="1" dirty="0"/>
              <a:t>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93" y="2365201"/>
            <a:ext cx="975671" cy="9756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1" y="228064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9754" y="2162779"/>
            <a:ext cx="22479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3854 -0.26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2024-08-29T21:31:48Z</dcterms:created>
  <dcterms:modified xsi:type="dcterms:W3CDTF">2024-11-28T10:16:27Z</dcterms:modified>
</cp:coreProperties>
</file>