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40" y="2451065"/>
            <a:ext cx="18192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