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40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33" d="100"/>
          <a:sy n="33" d="100"/>
        </p:scale>
        <p:origin x="2850" y="1590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091F0D-7723-4AB5-A11D-E90C12335F01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A47226-A906-48EA-B7BF-1CE96EDB73F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749019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A47226-A906-48EA-B7BF-1CE96EDB73F9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93854770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EC63CC-628A-0FEF-D374-26D6E91074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E0F2115-AF85-C99B-598C-CED4E44C1F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E7A193D-F563-F358-EBF2-E79AC83B4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AEE9C4-D474-D89D-AEC8-A7A790A18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D87D2F-BF64-AF01-27B0-E247A35A1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31112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E331CF-D431-948F-553F-48876825A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65EBA70-9729-868F-7BB0-C79F4B676C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009E783-CA0E-75DA-EFCC-51BC64817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5D704E-7AA0-EE12-3467-8BFA85228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2FD24E-7D21-7D24-934B-BFD48AF19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305538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187B465-AA4A-7E84-BAAD-04CD466293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AD01C23-8EFD-AAF1-B02E-F4C5417BA6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166F94-6853-F08D-34F5-8F7F3F8D9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2C73D2-F88E-2BD1-A3E2-DB76BB779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F4F7AA-9F44-67AA-C073-43B422050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7540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2400D9-47FF-78AA-5358-4C18C6368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27A4DC4-49B6-C6A6-0EFD-126A20547F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022947-AC7D-7FE0-64D1-8E47C236D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775BC2-2FA8-5315-C570-4F6877103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88E6FD-BBA2-3899-401D-E25F61FB9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7717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E46451-A9BF-E0CB-7686-900EB3F98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880FB88-992A-5F3C-44C6-E8A1990DB2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068EE34-B8CD-85C8-B2C2-0B5A81231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C1DD21-B822-19DC-ED5D-C42353EA1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041CA8-959C-8420-66A4-E60FF8D1F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87414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91A5D4-0A71-3188-1170-781CD830A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92D1B5C-118A-B940-7671-2964DD62D9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CB5B552-39CE-544C-3F47-87784568A9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63D49CB-6E73-67A6-2010-FEA707239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A3B1428-24B6-300D-E5CF-0F2ABF68E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035AAC4-9106-5663-14FE-C575FBC98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8654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689ADA-6E97-E478-C4E5-1267C8BA9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53D7B8-EC0C-6338-F23B-E1E1398F31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9049480-20B4-87DC-318E-B1813D9761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F5055BB-9DAD-7A8C-20AF-F5F3AAF43A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A270D3E-781F-9E8E-ABFF-39D106E3E1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0A756F1-7177-D017-0D1E-0521AB262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C7838AA-E836-2A1C-C3A6-DC4FDE91E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9FB3425-54F8-3CD3-BB9A-48B979AEC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66663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5D9F2C-FA16-E566-0C9D-B410E8578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5B6FF2C-0A66-D50D-9F79-BDDE0DDA8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5AE57A4-E76F-A067-A71B-BDC6A7487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4AAA75E-68B6-C9BC-5D2C-8C10F711B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74601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64D34CA-D172-1617-2827-42D20D19E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A45E4DB-8FC8-21B3-FA7A-5326EEEAB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AA2A55C-DE69-F280-077D-7D5E3BE31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68961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120F39-0AA0-FBF7-6C10-8FB47AF50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71A8F5C-22FF-ACDD-59C3-7CFE72A9EA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3667D14-814B-4218-9B14-6705532A5F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836470F-C618-5AE9-250D-9070E3029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F8EA89D-0BCE-1ADC-F286-D7E19E759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37EC57-C987-3883-23DF-A934CEF27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93787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C57520-B041-7458-7EC0-872F23D17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024D766-2D2F-594A-E42A-C8E31A4EDC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98745D8-1866-122C-D33F-317E839A46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C48FE7-41A9-2A46-777C-CAE068034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E44E10C-53A1-1955-AE7D-4F200080B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779BDBE-E25D-3BA2-327A-4F764660D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3006878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FEDAC2-FE82-902C-0650-3A352E06A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35A82F4-24A1-0851-4803-D921667117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FD59BFF-41A7-294E-9EC7-E6BE8200CF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FFAC2F9-3A71-45AB-A911-BD8328519B86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21C3E5-D9E8-F7BB-06AA-4A38CB2321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AAF4638-361B-7869-D054-0634BF5456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22502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microsoft.com/office/2007/relationships/hdphoto" Target="../media/hdphoto1.wdp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microsoft.com/office/2007/relationships/hdphoto" Target="../media/hdphoto2.wdp"/><Relationship Id="rId25" Type="http://schemas.openxmlformats.org/officeDocument/2006/relationships/image" Target="../media/image21.png"/><Relationship Id="rId26" Type="http://schemas.openxmlformats.org/officeDocument/2006/relationships/image" Target="../media/image22.png"/><Relationship Id="rId27" Type="http://schemas.openxmlformats.org/officeDocument/2006/relationships/image" Target="../media/image23.png"/><Relationship Id="rId28" Type="http://schemas.openxmlformats.org/officeDocument/2006/relationships/image" Target="../media/image24.png"/><Relationship Id="rId29" Type="http://schemas.openxmlformats.org/officeDocument/2006/relationships/image" Target="../media/image25.png"/><Relationship Id="rId30" Type="http://schemas.openxmlformats.org/officeDocument/2006/relationships/image" Target="../media/image26.png"/><Relationship Id="rId31" Type="http://schemas.openxmlformats.org/officeDocument/2006/relationships/image" Target="../media/image27.png"/><Relationship Id="rId32" Type="http://schemas.openxmlformats.org/officeDocument/2006/relationships/image" Target="../media/image28.png"/><Relationship Id="rId33" Type="http://schemas.openxmlformats.org/officeDocument/2006/relationships/image" Target="../media/image29.png"/><Relationship Id="rId34" Type="http://schemas.openxmlformats.org/officeDocument/2006/relationships/image" Target="../media/image30.png"/><Relationship Id="rId35" Type="http://schemas.openxmlformats.org/officeDocument/2006/relationships/image" Target="../media/image31.png"/><Relationship Id="rId36" Type="http://schemas.openxmlformats.org/officeDocument/2006/relationships/image" Target="../media/image32.png"/><Relationship Id="rId37" Type="http://schemas.openxmlformats.org/officeDocument/2006/relationships/image" Target="../media/image33.png"/><Relationship Id="rId38" Type="http://schemas.openxmlformats.org/officeDocument/2006/relationships/image" Target="../media/image34.png"/><Relationship Id="rId39" Type="http://schemas.openxmlformats.org/officeDocument/2006/relationships/image" Target="../media/image35.png"/><Relationship Id="rId40" Type="http://schemas.microsoft.com/office/2007/relationships/hdphoto" Target="../media/hdphoto3.wdp"/><Relationship Id="rId41" Type="http://schemas.openxmlformats.org/officeDocument/2006/relationships/image" Target="../media/image36.png"/><Relationship Id="rId42" Type="http://schemas.openxmlformats.org/officeDocument/2006/relationships/image" Target="../media/image37.png"/><Relationship Id="rId43" Type="http://schemas.openxmlformats.org/officeDocument/2006/relationships/image" Target="../media/image38.png"/><Relationship Id="rId44" Type="http://schemas.openxmlformats.org/officeDocument/2006/relationships/image" Target="../media/image39.png"/><Relationship Id="rId45" Type="http://schemas.openxmlformats.org/officeDocument/2006/relationships/image" Target="../media/image40.svg"/><Relationship Id="rId46" Type="http://schemas.openxmlformats.org/officeDocument/2006/relationships/image" Target="../media/image41.png"/><Relationship Id="rId47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Рисунок 99" descr="Изображение выглядит как трава, небо, картина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6BB1A9F-B7D1-3E82-8E32-33DB29CF96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4"/>
          <a:stretch/>
        </p:blipFill>
        <p:spPr>
          <a:xfrm>
            <a:off x="-3355" y="0"/>
            <a:ext cx="12195355" cy="6858000"/>
          </a:xfrm>
          <a:prstGeom prst="rect">
            <a:avLst/>
          </a:prstGeom>
        </p:spPr>
      </p:pic>
      <p:pic>
        <p:nvPicPr>
          <p:cNvPr id="102" name="подаоркРисунок 40">
            <a:extLst>
              <a:ext uri="{FF2B5EF4-FFF2-40B4-BE49-F238E27FC236}">
                <a16:creationId xmlns:a16="http://schemas.microsoft.com/office/drawing/2014/main" id="{5B5AE5F9-704F-1DCB-5082-BED159B9804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103" name="Прямоугольник: скругленные углы 102">
            <a:extLst>
              <a:ext uri="{FF2B5EF4-FFF2-40B4-BE49-F238E27FC236}">
                <a16:creationId xmlns:a16="http://schemas.microsoft.com/office/drawing/2014/main" id="{2C9C58B0-D2D1-7F02-7CBA-4C75AAE5A14E}"/>
              </a:ext>
            </a:extLst>
          </p:cNvPr>
          <p:cNvSpPr/>
          <p:nvPr/>
        </p:nvSpPr>
        <p:spPr>
          <a:xfrm>
            <a:off x="884408" y="508000"/>
            <a:ext cx="7329123" cy="5166285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BC2E3C7C-FE85-F9E0-201C-26BE769AEF0C}"/>
              </a:ext>
            </a:extLst>
          </p:cNvPr>
          <p:cNvGrpSpPr/>
          <p:nvPr/>
        </p:nvGrpSpPr>
        <p:grpSpPr>
          <a:xfrm>
            <a:off x="1595241" y="2103219"/>
            <a:ext cx="2310248" cy="3035481"/>
            <a:chOff x="1621172" y="2174214"/>
            <a:chExt cx="2310248" cy="3035481"/>
          </a:xfrm>
        </p:grpSpPr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F6FA9296-D237-6D99-C3C8-E1F03057EAFE}"/>
                </a:ext>
              </a:extLst>
            </p:cNvPr>
            <p:cNvSpPr txBox="1"/>
            <p:nvPr/>
          </p:nvSpPr>
          <p:spPr>
            <a:xfrm>
              <a:off x="1940380" y="4501809"/>
              <a:ext cx="162576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Низко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7" name="Рисунок 6" descr="Изображение выглядит как раст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0F1837D-1A94-10BE-97A4-73E9B4CADD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1172" y="2174214"/>
              <a:ext cx="2310248" cy="2310248"/>
            </a:xfrm>
            <a:prstGeom prst="rect">
              <a:avLst/>
            </a:prstGeom>
          </p:spPr>
        </p:pic>
      </p:grpSp>
      <p:grpSp>
        <p:nvGrpSpPr>
          <p:cNvPr id="110" name="Группа 109">
            <a:extLst>
              <a:ext uri="{FF2B5EF4-FFF2-40B4-BE49-F238E27FC236}">
                <a16:creationId xmlns:a16="http://schemas.microsoft.com/office/drawing/2014/main" id="{39584D99-3950-8C92-B9CB-D3150C2CE266}"/>
              </a:ext>
            </a:extLst>
          </p:cNvPr>
          <p:cNvGrpSpPr/>
          <p:nvPr/>
        </p:nvGrpSpPr>
        <p:grpSpPr>
          <a:xfrm>
            <a:off x="4266885" y="538963"/>
            <a:ext cx="3900059" cy="4599173"/>
            <a:chOff x="4474750" y="593175"/>
            <a:chExt cx="3900059" cy="4599173"/>
          </a:xfrm>
        </p:grpSpPr>
        <p:pic>
          <p:nvPicPr>
            <p:cNvPr id="5" name="Рисунок 4" descr="Изображение выглядит как дерево, растение, хвойные, бонса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093609D-DB62-3A72-5E95-56EF6573533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4750" y="593175"/>
              <a:ext cx="3900059" cy="3900059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D06A8517-8C64-4EF1-8DB5-C5011D141B28}"/>
                </a:ext>
              </a:extLst>
            </p:cNvPr>
            <p:cNvSpPr txBox="1"/>
            <p:nvPr/>
          </p:nvSpPr>
          <p:spPr>
            <a:xfrm>
              <a:off x="5447890" y="4484462"/>
              <a:ext cx="192232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Высоко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68B0FA8D-0123-60C7-4FAF-842D608410E1}"/>
              </a:ext>
            </a:extLst>
          </p:cNvPr>
          <p:cNvGrpSpPr/>
          <p:nvPr/>
        </p:nvGrpSpPr>
        <p:grpSpPr>
          <a:xfrm>
            <a:off x="1316434" y="1586974"/>
            <a:ext cx="3108209" cy="3546553"/>
            <a:chOff x="1316434" y="1586974"/>
            <a:chExt cx="3108209" cy="3546553"/>
          </a:xfrm>
        </p:grpSpPr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DC17E877-F9E9-2422-1B3A-467A1954C23E}"/>
                </a:ext>
              </a:extLst>
            </p:cNvPr>
            <p:cNvGrpSpPr/>
            <p:nvPr/>
          </p:nvGrpSpPr>
          <p:grpSpPr>
            <a:xfrm>
              <a:off x="1316434" y="1586974"/>
              <a:ext cx="3108209" cy="3108209"/>
              <a:chOff x="2667000" y="0"/>
              <a:chExt cx="6858000" cy="6858000"/>
            </a:xfrm>
          </p:grpSpPr>
          <p:pic>
            <p:nvPicPr>
              <p:cNvPr id="9" name="Рисунок 8" descr="Изображение выглядит как плавательный бассейн, бассейн, плавание, вода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81150095-257E-E94A-ECFA-BCD53B108F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67000" y="0"/>
                <a:ext cx="6858000" cy="6858000"/>
              </a:xfrm>
              <a:prstGeom prst="rect">
                <a:avLst/>
              </a:prstGeom>
            </p:spPr>
          </p:pic>
          <p:pic>
            <p:nvPicPr>
              <p:cNvPr id="11" name="Рисунок 10" descr="Изображение выглядит как рисунок, мультфильм, графическая вставка, иллюстр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CA718A6A-04FA-01AC-2D1F-C259C262EA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44143" y="1436915"/>
                <a:ext cx="2997200" cy="2997200"/>
              </a:xfrm>
              <a:prstGeom prst="rect">
                <a:avLst/>
              </a:prstGeom>
            </p:spPr>
          </p:pic>
          <p:pic>
            <p:nvPicPr>
              <p:cNvPr id="13" name="Рисунок 12" descr="Изображение выглядит как графическая вставка, иллюстрация, Фигурка животного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F4EFE53D-D60F-1FF4-2691-857B746F05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5013"/>
              <a:stretch/>
            </p:blipFill>
            <p:spPr>
              <a:xfrm rot="819323" flipH="1">
                <a:off x="3334906" y="289925"/>
                <a:ext cx="2663372" cy="1730828"/>
              </a:xfrm>
              <a:prstGeom prst="rect">
                <a:avLst/>
              </a:prstGeom>
            </p:spPr>
          </p:pic>
        </p:grp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075DCFD5-3EC6-B048-D441-5122219D01BE}"/>
                </a:ext>
              </a:extLst>
            </p:cNvPr>
            <p:cNvSpPr txBox="1"/>
            <p:nvPr/>
          </p:nvSpPr>
          <p:spPr>
            <a:xfrm>
              <a:off x="1746935" y="4425641"/>
              <a:ext cx="196079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Опасно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4" name="Группа 113">
            <a:extLst>
              <a:ext uri="{FF2B5EF4-FFF2-40B4-BE49-F238E27FC236}">
                <a16:creationId xmlns:a16="http://schemas.microsoft.com/office/drawing/2014/main" id="{ABA3C908-0E15-07A2-BF4D-92AC96D5B669}"/>
              </a:ext>
            </a:extLst>
          </p:cNvPr>
          <p:cNvGrpSpPr/>
          <p:nvPr/>
        </p:nvGrpSpPr>
        <p:grpSpPr>
          <a:xfrm>
            <a:off x="4846649" y="1613792"/>
            <a:ext cx="3208827" cy="3533116"/>
            <a:chOff x="4846649" y="1613792"/>
            <a:chExt cx="3208827" cy="3533116"/>
          </a:xfrm>
        </p:grpSpPr>
        <p:grpSp>
          <p:nvGrpSpPr>
            <p:cNvPr id="15" name="Группа 14">
              <a:extLst>
                <a:ext uri="{FF2B5EF4-FFF2-40B4-BE49-F238E27FC236}">
                  <a16:creationId xmlns:a16="http://schemas.microsoft.com/office/drawing/2014/main" id="{1C04DBBD-D297-AD7F-E63C-2AAF3B79B4D1}"/>
                </a:ext>
              </a:extLst>
            </p:cNvPr>
            <p:cNvGrpSpPr/>
            <p:nvPr/>
          </p:nvGrpSpPr>
          <p:grpSpPr>
            <a:xfrm>
              <a:off x="4947267" y="1613792"/>
              <a:ext cx="3108209" cy="3108209"/>
              <a:chOff x="2667000" y="0"/>
              <a:chExt cx="6858000" cy="6858000"/>
            </a:xfrm>
          </p:grpSpPr>
          <p:pic>
            <p:nvPicPr>
              <p:cNvPr id="16" name="Рисунок 15" descr="Изображение выглядит как плавательный бассейн, бассейн, плавание, вода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3DB4B8E2-6986-87B3-CEA4-FB743C9B21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67000" y="0"/>
                <a:ext cx="6858000" cy="6858000"/>
              </a:xfrm>
              <a:prstGeom prst="rect">
                <a:avLst/>
              </a:prstGeom>
            </p:spPr>
          </p:pic>
          <p:pic>
            <p:nvPicPr>
              <p:cNvPr id="17" name="Рисунок 16" descr="Изображение выглядит как рисунок, мультфильм, графическая вставка, иллюстр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07E24875-8F95-D21B-84E7-57801087B3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44143" y="1436915"/>
                <a:ext cx="2997200" cy="2997200"/>
              </a:xfrm>
              <a:prstGeom prst="rect">
                <a:avLst/>
              </a:prstGeom>
            </p:spPr>
          </p:pic>
        </p:grp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1D880EAF-3145-C7F2-A1D9-3A97F63B3CE6}"/>
                </a:ext>
              </a:extLst>
            </p:cNvPr>
            <p:cNvSpPr txBox="1"/>
            <p:nvPr/>
          </p:nvSpPr>
          <p:spPr>
            <a:xfrm>
              <a:off x="4846649" y="4439022"/>
              <a:ext cx="269977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Безопасно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9" name="Группа 118">
            <a:extLst>
              <a:ext uri="{FF2B5EF4-FFF2-40B4-BE49-F238E27FC236}">
                <a16:creationId xmlns:a16="http://schemas.microsoft.com/office/drawing/2014/main" id="{D7A74320-37E2-2D64-0CFB-BF06970316D9}"/>
              </a:ext>
            </a:extLst>
          </p:cNvPr>
          <p:cNvGrpSpPr/>
          <p:nvPr/>
        </p:nvGrpSpPr>
        <p:grpSpPr>
          <a:xfrm>
            <a:off x="1076838" y="1166503"/>
            <a:ext cx="3379600" cy="3976616"/>
            <a:chOff x="1076838" y="1166503"/>
            <a:chExt cx="3379600" cy="3976616"/>
          </a:xfrm>
        </p:grpSpPr>
        <p:pic>
          <p:nvPicPr>
            <p:cNvPr id="20" name="Рисунок 19" descr="Изображение выглядит как зарисовка, рисунок, графическая вставка, обув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C577E8B-BFA2-771D-1744-402F56AB7D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838" y="1166503"/>
              <a:ext cx="3240955" cy="3240955"/>
            </a:xfrm>
            <a:prstGeom prst="rect">
              <a:avLst/>
            </a:prstGeom>
          </p:spPr>
        </p:pic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2372CFBC-B5BB-21D7-48CF-06D771EB4A8B}"/>
                </a:ext>
              </a:extLst>
            </p:cNvPr>
            <p:cNvSpPr txBox="1"/>
            <p:nvPr/>
          </p:nvSpPr>
          <p:spPr>
            <a:xfrm>
              <a:off x="1153931" y="4435233"/>
              <a:ext cx="330250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Подниматься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DB18246E-0F9E-9107-FB49-7714E543BF12}"/>
              </a:ext>
            </a:extLst>
          </p:cNvPr>
          <p:cNvGrpSpPr/>
          <p:nvPr/>
        </p:nvGrpSpPr>
        <p:grpSpPr>
          <a:xfrm>
            <a:off x="4721199" y="1145570"/>
            <a:ext cx="3392617" cy="3988164"/>
            <a:chOff x="4721199" y="1145570"/>
            <a:chExt cx="3392617" cy="3988164"/>
          </a:xfrm>
        </p:grpSpPr>
        <p:grpSp>
          <p:nvGrpSpPr>
            <p:cNvPr id="25" name="Группа 24">
              <a:extLst>
                <a:ext uri="{FF2B5EF4-FFF2-40B4-BE49-F238E27FC236}">
                  <a16:creationId xmlns:a16="http://schemas.microsoft.com/office/drawing/2014/main" id="{A23F8F47-954A-895F-9B08-A5A68AC3C757}"/>
                </a:ext>
              </a:extLst>
            </p:cNvPr>
            <p:cNvGrpSpPr/>
            <p:nvPr/>
          </p:nvGrpSpPr>
          <p:grpSpPr>
            <a:xfrm>
              <a:off x="4721199" y="1145570"/>
              <a:ext cx="3392617" cy="3240955"/>
              <a:chOff x="9685451" y="-1509486"/>
              <a:chExt cx="1356018" cy="1295399"/>
            </a:xfrm>
          </p:grpSpPr>
          <p:pic>
            <p:nvPicPr>
              <p:cNvPr id="23" name="Рисунок 22" descr="Изображение выглядит как зарисовка, рисунок, графическая вставка, обувь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562A0DA6-1DAD-59EF-7D12-72B2984458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4395" b="99512" l="3320" r="89844">
                            <a14:foregroundMark x1="55017" y1="9079" x2="61230" y2="4492"/>
                            <a14:foregroundMark x1="50781" y1="79004" x2="36816" y2="89746"/>
                            <a14:foregroundMark x1="47070" y1="88965" x2="43457" y2="99316"/>
                            <a14:foregroundMark x1="51465" y1="93164" x2="21387" y2="88965"/>
                            <a14:foregroundMark x1="33105" y1="88770" x2="33594" y2="74316"/>
                            <a14:foregroundMark x1="31152" y1="79492" x2="30176" y2="72852"/>
                            <a14:foregroundMark x1="24023" y1="94434" x2="23535" y2="95117"/>
                            <a14:foregroundMark x1="26758" y1="76758" x2="16211" y2="96387"/>
                            <a14:foregroundMark x1="27734" y1="75488" x2="15723" y2="92480"/>
                            <a14:foregroundMark x1="27734" y1="78711" x2="19141" y2="94922"/>
                            <a14:foregroundMark x1="27930" y1="81934" x2="25000" y2="95605"/>
                            <a14:foregroundMark x1="29980" y1="82129" x2="25781" y2="95898"/>
                            <a14:foregroundMark x1="29199" y1="80957" x2="36523" y2="84570"/>
                            <a14:foregroundMark x1="36523" y1="79199" x2="27930" y2="94434"/>
                            <a14:foregroundMark x1="35840" y1="80176" x2="26953" y2="94141"/>
                            <a14:foregroundMark x1="32422" y1="84082" x2="18652" y2="99512"/>
                            <a14:foregroundMark x1="27246" y1="85547" x2="20605" y2="97559"/>
                            <a14:foregroundMark x1="27441" y1="85547" x2="23340" y2="99316"/>
                            <a14:foregroundMark x1="49805" y1="90918" x2="45605" y2="96094"/>
                            <a14:foregroundMark x1="46582" y1="89258" x2="40234" y2="95117"/>
                            <a14:foregroundMark x1="46387" y1="87500" x2="40234" y2="96094"/>
                            <a14:foregroundMark x1="76660" y1="30273" x2="66797" y2="61133"/>
                            <a14:foregroundMark x1="81641" y1="30078" x2="74707" y2="68262"/>
                            <a14:foregroundMark x1="81641" y1="30078" x2="66602" y2="58691"/>
                            <a14:foregroundMark x1="67676" y1="36719" x2="64746" y2="54004"/>
                            <a14:foregroundMark x1="67871" y1="31348" x2="66016" y2="50684"/>
                            <a14:foregroundMark x1="70605" y1="32617" x2="70605" y2="55957"/>
                            <a14:foregroundMark x1="73926" y1="35352" x2="74512" y2="52344"/>
                            <a14:foregroundMark x1="80176" y1="31738" x2="75000" y2="53418"/>
                            <a14:foregroundMark x1="77246" y1="29004" x2="74707" y2="56152"/>
                            <a14:foregroundMark x1="79785" y1="30273" x2="76660" y2="45117"/>
                            <a14:foregroundMark x1="73047" y1="33594" x2="69141" y2="45117"/>
                            <a14:foregroundMark x1="73926" y1="35059" x2="68066" y2="40332"/>
                            <a14:foregroundMark x1="63965" y1="41797" x2="64551" y2="45898"/>
                            <a14:foregroundMark x1="64355" y1="41992" x2="64355" y2="44727"/>
                            <a14:foregroundMark x1="63477" y1="36816" x2="63672" y2="45313"/>
                            <a14:foregroundMark x1="62891" y1="35742" x2="65137" y2="47168"/>
                            <a14:foregroundMark x1="58887" y1="53613" x2="58496" y2="69629"/>
                            <a14:foregroundMark x1="57227" y1="49023" x2="58496" y2="58887"/>
                            <a14:foregroundMark x1="58105" y1="50488" x2="62012" y2="58691"/>
                            <a14:foregroundMark x1="59375" y1="53809" x2="60156" y2="72852"/>
                            <a14:foregroundMark x1="62891" y1="60352" x2="60645" y2="70313"/>
                            <a14:foregroundMark x1="64355" y1="59863" x2="60156" y2="75684"/>
                            <a14:foregroundMark x1="60156" y1="64453" x2="56641" y2="74316"/>
                            <a14:foregroundMark x1="61112" y1="78003" x2="56641" y2="91309"/>
                            <a14:foregroundMark x1="64746" y1="67188" x2="61277" y2="77513"/>
                            <a14:foregroundMark x1="66602" y1="77637" x2="51660" y2="96191"/>
                            <a14:foregroundMark x1="68945" y1="69043" x2="58691" y2="89258"/>
                            <a14:foregroundMark x1="66797" y1="58887" x2="61621" y2="71191"/>
                            <a14:foregroundMark x1="61230" y1="79297" x2="48047" y2="87793"/>
                            <a14:foregroundMark x1="60547" y1="90527" x2="31055" y2="81348"/>
                            <a14:foregroundMark x1="58691" y1="89453" x2="31055" y2="80957"/>
                            <a14:foregroundMark x1="50979" y1="67079" x2="50781" y2="66309"/>
                            <a14:foregroundMark x1="57520" y1="92578" x2="53567" y2="77167"/>
                            <a14:foregroundMark x1="48047" y1="70117" x2="43750" y2="82422"/>
                            <a14:foregroundMark x1="49805" y1="80566" x2="65332" y2="79883"/>
                            <a14:foregroundMark x1="46680" y1="82422" x2="65625" y2="85059"/>
                            <a14:foregroundMark x1="56836" y1="84277" x2="25391" y2="86719"/>
                            <a14:foregroundMark x1="59570" y1="87402" x2="36035" y2="88184"/>
                            <a14:foregroundMark x1="58496" y1="89063" x2="33691" y2="89258"/>
                            <a14:foregroundMark x1="57031" y1="92188" x2="27832" y2="89648"/>
                            <a14:foregroundMark x1="51660" y1="91602" x2="33691" y2="91113"/>
                            <a14:foregroundMark x1="57715" y1="86133" x2="23340" y2="82813"/>
                            <a14:foregroundMark x1="53320" y1="83691" x2="21191" y2="80957"/>
                            <a14:foregroundMark x1="53125" y1="83203" x2="16406" y2="82227"/>
                            <a14:foregroundMark x1="57031" y1="84863" x2="12500" y2="75098"/>
                            <a14:foregroundMark x1="57520" y1="82813" x2="3320" y2="83887"/>
                            <a14:foregroundMark x1="41797" y1="80469" x2="18945" y2="79883"/>
                            <a14:foregroundMark x1="39355" y1="78223" x2="24805" y2="73047"/>
                            <a14:foregroundMark x1="35352" y1="80273" x2="35352" y2="67969"/>
                            <a14:foregroundMark x1="36230" y1="68066" x2="34082" y2="82422"/>
                            <a14:foregroundMark x1="33691" y1="70313" x2="22656" y2="86133"/>
                            <a14:foregroundMark x1="37695" y1="78223" x2="45801" y2="82617"/>
                            <a14:backgroundMark x1="49707" y1="67383" x2="48730" y2="68457"/>
                            <a14:backgroundMark x1="66441" y1="80475" x2="66602" y2="80469"/>
                            <a14:backgroundMark x1="56639" y1="78892" x2="57286" y2="77768"/>
                            <a14:backgroundMark x1="15627" y1="89744" x2="9766" y2="96582"/>
                            <a14:backgroundMark x1="27952" y1="75365" x2="27808" y2="75533"/>
                            <a14:backgroundMark x1="33578" y1="73372" x2="33433" y2="74815"/>
                            <a14:backgroundMark x1="34180" y1="67383" x2="33874" y2="70424"/>
                            <a14:backgroundMark x1="48828" y1="65234" x2="58594" y2="11816"/>
                            <a14:backgroundMark x1="53906" y1="18652" x2="28418" y2="58887"/>
                            <a14:backgroundMark x1="49512" y1="16211" x2="38965" y2="50000"/>
                            <a14:backgroundMark x1="49316" y1="12500" x2="44434" y2="45117"/>
                            <a14:backgroundMark x1="49023" y1="30957" x2="43945" y2="73535"/>
                            <a14:backgroundMark x1="48340" y1="40234" x2="40690" y2="78017"/>
                            <a14:backgroundMark x1="52992" y1="75476" x2="52282" y2="79083"/>
                            <a14:backgroundMark x1="56598" y1="57152" x2="53114" y2="74856"/>
                            <a14:backgroundMark x1="48687" y1="73320" x2="48991" y2="78317"/>
                            <a14:backgroundMark x1="48047" y1="62793" x2="48502" y2="70270"/>
                            <a14:backgroundMark x1="53625" y1="77945" x2="53384" y2="79035"/>
                            <a14:backgroundMark x1="56152" y1="66504" x2="53755" y2="77356"/>
                            <a14:backgroundMark x1="56718" y1="74343" x2="55204" y2="78955"/>
                            <a14:backgroundMark x1="57696" y1="74677" x2="56205" y2="78911"/>
                            <a14:backgroundMark x1="57113" y1="74478" x2="55225" y2="78954"/>
                            <a14:backgroundMark x1="53104" y1="75914" x2="50912" y2="79123"/>
                            <a14:backgroundMark x1="55621" y1="72230" x2="53309" y2="75615"/>
                            <a14:backgroundMark x1="55371" y1="11719" x2="50391" y2="19727"/>
                            <a14:backgroundMark x1="57031" y1="14844" x2="52246" y2="25879"/>
                            <a14:backgroundMark x1="59082" y1="20313" x2="54297" y2="25684"/>
                            <a14:backgroundMark x1="63477" y1="19727" x2="43945" y2="24316"/>
                            <a14:backgroundMark x1="63477" y1="19922" x2="38086" y2="27832"/>
                            <a14:backgroundMark x1="70605" y1="19434" x2="30176" y2="18164"/>
                            <a14:backgroundMark x1="30176" y1="18164" x2="31836" y2="19043"/>
                            <a14:backgroundMark x1="53906" y1="10059" x2="24805" y2="24707"/>
                            <a14:backgroundMark x1="55176" y1="12207" x2="27441" y2="23828"/>
                            <a14:backgroundMark x1="55371" y1="9473" x2="36816" y2="18652"/>
                            <a14:backgroundMark x1="60547" y1="7617" x2="41602" y2="21777"/>
                            <a14:backgroundMark x1="56641" y1="42383" x2="59570" y2="48242"/>
                            <a14:backgroundMark x1="61230" y1="49219" x2="62891" y2="50293"/>
                            <a14:backgroundMark x1="41211" y1="67188" x2="39160" y2="72852"/>
                            <a14:backgroundMark x1="53125" y1="69043" x2="50391" y2="74707"/>
                            <a14:backgroundMark x1="53516" y1="65527" x2="51660" y2="71777"/>
                            <a14:backgroundMark x1="52051" y1="66992" x2="52637" y2="74219"/>
                            <a14:backgroundMark x1="53125" y1="74219" x2="55957" y2="77344"/>
                            <a14:backgroundMark x1="56250" y1="76367" x2="59180" y2="76172"/>
                            <a14:backgroundMark x1="59375" y1="76563" x2="60840" y2="76953"/>
                            <a14:backgroundMark x1="60547" y1="76563" x2="56641" y2="7763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9746070" y="-1509486"/>
                <a:ext cx="1295399" cy="1295399"/>
              </a:xfrm>
              <a:prstGeom prst="rect">
                <a:avLst/>
              </a:prstGeom>
            </p:spPr>
          </p:pic>
          <p:pic>
            <p:nvPicPr>
              <p:cNvPr id="24" name="Рисунок 23" descr="Изображение выглядит как зарисовка, рисунок, графическая вставка, обувь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14AF20DB-7530-24A4-9B50-193D4836D3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4395" b="99512" l="3320" r="89844">
                            <a14:foregroundMark x1="55017" y1="9079" x2="61230" y2="4492"/>
                            <a14:foregroundMark x1="50781" y1="79004" x2="36816" y2="89746"/>
                            <a14:foregroundMark x1="47070" y1="88965" x2="43457" y2="99316"/>
                            <a14:foregroundMark x1="51465" y1="93164" x2="21387" y2="88965"/>
                            <a14:foregroundMark x1="33105" y1="88770" x2="33594" y2="74316"/>
                            <a14:foregroundMark x1="31152" y1="79492" x2="30176" y2="72852"/>
                            <a14:foregroundMark x1="24023" y1="94434" x2="23535" y2="95117"/>
                            <a14:foregroundMark x1="26758" y1="76758" x2="16211" y2="96387"/>
                            <a14:foregroundMark x1="27734" y1="75488" x2="15723" y2="92480"/>
                            <a14:foregroundMark x1="27734" y1="78711" x2="19141" y2="94922"/>
                            <a14:foregroundMark x1="27930" y1="81934" x2="25000" y2="95605"/>
                            <a14:foregroundMark x1="29980" y1="82129" x2="25781" y2="95898"/>
                            <a14:foregroundMark x1="29199" y1="80957" x2="36523" y2="84570"/>
                            <a14:foregroundMark x1="36523" y1="79199" x2="27930" y2="94434"/>
                            <a14:foregroundMark x1="35840" y1="80176" x2="26953" y2="94141"/>
                            <a14:foregroundMark x1="32422" y1="84082" x2="18652" y2="99512"/>
                            <a14:foregroundMark x1="27246" y1="85547" x2="20605" y2="97559"/>
                            <a14:foregroundMark x1="27441" y1="85547" x2="23340" y2="99316"/>
                            <a14:foregroundMark x1="49805" y1="90918" x2="45605" y2="96094"/>
                            <a14:foregroundMark x1="46582" y1="89258" x2="40234" y2="95117"/>
                            <a14:foregroundMark x1="46387" y1="87500" x2="40234" y2="96094"/>
                            <a14:foregroundMark x1="76660" y1="30273" x2="66797" y2="61133"/>
                            <a14:foregroundMark x1="81641" y1="30078" x2="74707" y2="68262"/>
                            <a14:foregroundMark x1="81641" y1="30078" x2="66602" y2="58691"/>
                            <a14:foregroundMark x1="67676" y1="36719" x2="64746" y2="54004"/>
                            <a14:foregroundMark x1="67871" y1="31348" x2="66016" y2="50684"/>
                            <a14:foregroundMark x1="70605" y1="32617" x2="70605" y2="55957"/>
                            <a14:foregroundMark x1="73926" y1="35352" x2="74512" y2="52344"/>
                            <a14:foregroundMark x1="80176" y1="31738" x2="75000" y2="53418"/>
                            <a14:foregroundMark x1="77246" y1="29004" x2="74707" y2="56152"/>
                            <a14:foregroundMark x1="79785" y1="30273" x2="76660" y2="45117"/>
                            <a14:foregroundMark x1="73047" y1="33594" x2="69141" y2="45117"/>
                            <a14:foregroundMark x1="73926" y1="35059" x2="68066" y2="40332"/>
                            <a14:foregroundMark x1="63965" y1="41797" x2="64551" y2="45898"/>
                            <a14:foregroundMark x1="64355" y1="41992" x2="64355" y2="44727"/>
                            <a14:foregroundMark x1="63477" y1="36816" x2="63672" y2="45313"/>
                            <a14:foregroundMark x1="62891" y1="35742" x2="65137" y2="47168"/>
                            <a14:foregroundMark x1="58887" y1="53613" x2="58496" y2="69629"/>
                            <a14:foregroundMark x1="57227" y1="49023" x2="58496" y2="58887"/>
                            <a14:foregroundMark x1="58105" y1="50488" x2="62012" y2="58691"/>
                            <a14:foregroundMark x1="59375" y1="53809" x2="60156" y2="72852"/>
                            <a14:foregroundMark x1="62891" y1="60352" x2="60645" y2="70313"/>
                            <a14:foregroundMark x1="64355" y1="59863" x2="60156" y2="75684"/>
                            <a14:foregroundMark x1="60156" y1="64453" x2="56641" y2="74316"/>
                            <a14:foregroundMark x1="61112" y1="78003" x2="56641" y2="91309"/>
                            <a14:foregroundMark x1="64746" y1="67188" x2="61277" y2="77513"/>
                            <a14:foregroundMark x1="66602" y1="77637" x2="51660" y2="96191"/>
                            <a14:foregroundMark x1="68945" y1="69043" x2="58691" y2="89258"/>
                            <a14:foregroundMark x1="66797" y1="58887" x2="61621" y2="71191"/>
                            <a14:foregroundMark x1="61230" y1="79297" x2="48047" y2="87793"/>
                            <a14:foregroundMark x1="60547" y1="90527" x2="31055" y2="81348"/>
                            <a14:foregroundMark x1="58691" y1="89453" x2="31055" y2="80957"/>
                            <a14:foregroundMark x1="50979" y1="67079" x2="50781" y2="66309"/>
                            <a14:foregroundMark x1="57520" y1="92578" x2="53567" y2="77167"/>
                            <a14:foregroundMark x1="48047" y1="70117" x2="43750" y2="82422"/>
                            <a14:foregroundMark x1="49805" y1="80566" x2="65332" y2="79883"/>
                            <a14:foregroundMark x1="46680" y1="82422" x2="65625" y2="85059"/>
                            <a14:foregroundMark x1="56836" y1="84277" x2="25391" y2="86719"/>
                            <a14:foregroundMark x1="59570" y1="87402" x2="36035" y2="88184"/>
                            <a14:foregroundMark x1="58496" y1="89063" x2="33691" y2="89258"/>
                            <a14:foregroundMark x1="57031" y1="92188" x2="27832" y2="89648"/>
                            <a14:foregroundMark x1="51660" y1="91602" x2="33691" y2="91113"/>
                            <a14:foregroundMark x1="57715" y1="86133" x2="23340" y2="82813"/>
                            <a14:foregroundMark x1="53320" y1="83691" x2="21191" y2="80957"/>
                            <a14:foregroundMark x1="53125" y1="83203" x2="16406" y2="82227"/>
                            <a14:foregroundMark x1="57031" y1="84863" x2="12500" y2="75098"/>
                            <a14:foregroundMark x1="57520" y1="82813" x2="3320" y2="83887"/>
                            <a14:foregroundMark x1="41797" y1="80469" x2="18945" y2="79883"/>
                            <a14:foregroundMark x1="39355" y1="78223" x2="24805" y2="73047"/>
                            <a14:foregroundMark x1="35352" y1="80273" x2="35352" y2="67969"/>
                            <a14:foregroundMark x1="36230" y1="68066" x2="34082" y2="82422"/>
                            <a14:foregroundMark x1="33691" y1="70313" x2="22656" y2="86133"/>
                            <a14:foregroundMark x1="37695" y1="78223" x2="45801" y2="82617"/>
                            <a14:backgroundMark x1="49707" y1="67383" x2="48730" y2="68457"/>
                            <a14:backgroundMark x1="66441" y1="80475" x2="66602" y2="80469"/>
                            <a14:backgroundMark x1="56639" y1="78892" x2="57286" y2="77768"/>
                            <a14:backgroundMark x1="15627" y1="89744" x2="9766" y2="96582"/>
                            <a14:backgroundMark x1="27952" y1="75365" x2="27808" y2="75533"/>
                            <a14:backgroundMark x1="33578" y1="73372" x2="33433" y2="74815"/>
                            <a14:backgroundMark x1="34180" y1="67383" x2="33874" y2="70424"/>
                            <a14:backgroundMark x1="48828" y1="65234" x2="58594" y2="11816"/>
                            <a14:backgroundMark x1="53906" y1="18652" x2="28418" y2="58887"/>
                            <a14:backgroundMark x1="49512" y1="16211" x2="38965" y2="50000"/>
                            <a14:backgroundMark x1="49316" y1="12500" x2="44434" y2="45117"/>
                            <a14:backgroundMark x1="49023" y1="30957" x2="43945" y2="73535"/>
                            <a14:backgroundMark x1="48340" y1="40234" x2="40690" y2="78017"/>
                            <a14:backgroundMark x1="52992" y1="75476" x2="52282" y2="79083"/>
                            <a14:backgroundMark x1="56598" y1="57152" x2="53114" y2="74856"/>
                            <a14:backgroundMark x1="48687" y1="73320" x2="48991" y2="78317"/>
                            <a14:backgroundMark x1="48047" y1="62793" x2="48502" y2="70270"/>
                            <a14:backgroundMark x1="53625" y1="77945" x2="53384" y2="79035"/>
                            <a14:backgroundMark x1="56152" y1="66504" x2="53755" y2="77356"/>
                            <a14:backgroundMark x1="56718" y1="74343" x2="55204" y2="78955"/>
                            <a14:backgroundMark x1="57696" y1="74677" x2="56205" y2="78911"/>
                            <a14:backgroundMark x1="57113" y1="74478" x2="55225" y2="78954"/>
                            <a14:backgroundMark x1="53104" y1="75914" x2="50912" y2="79123"/>
                            <a14:backgroundMark x1="55621" y1="72230" x2="53309" y2="75615"/>
                            <a14:backgroundMark x1="55371" y1="11719" x2="50391" y2="19727"/>
                            <a14:backgroundMark x1="57031" y1="14844" x2="52246" y2="25879"/>
                            <a14:backgroundMark x1="59082" y1="20313" x2="54297" y2="25684"/>
                            <a14:backgroundMark x1="63477" y1="19727" x2="43945" y2="24316"/>
                            <a14:backgroundMark x1="63477" y1="19922" x2="38086" y2="27832"/>
                            <a14:backgroundMark x1="70605" y1="19434" x2="30176" y2="18164"/>
                            <a14:backgroundMark x1="30176" y1="18164" x2="31836" y2="19043"/>
                            <a14:backgroundMark x1="53906" y1="10059" x2="24805" y2="24707"/>
                            <a14:backgroundMark x1="55176" y1="12207" x2="27441" y2="23828"/>
                            <a14:backgroundMark x1="55371" y1="9473" x2="36816" y2="18652"/>
                            <a14:backgroundMark x1="60547" y1="7617" x2="41602" y2="21777"/>
                            <a14:backgroundMark x1="56641" y1="42383" x2="59570" y2="48242"/>
                            <a14:backgroundMark x1="61230" y1="49219" x2="62891" y2="50293"/>
                            <a14:backgroundMark x1="41211" y1="67188" x2="39160" y2="72852"/>
                            <a14:backgroundMark x1="53125" y1="69043" x2="50391" y2="74707"/>
                            <a14:backgroundMark x1="53516" y1="65527" x2="51660" y2="71777"/>
                            <a14:backgroundMark x1="52051" y1="66992" x2="52637" y2="74219"/>
                            <a14:backgroundMark x1="53125" y1="74219" x2="55957" y2="77344"/>
                            <a14:backgroundMark x1="56250" y1="76367" x2="59180" y2="76172"/>
                            <a14:backgroundMark x1="59375" y1="76563" x2="60840" y2="76953"/>
                            <a14:backgroundMark x1="60547" y1="76563" x2="56641" y2="7763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4478" b="28860"/>
              <a:stretch/>
            </p:blipFill>
            <p:spPr>
              <a:xfrm flipH="1">
                <a:off x="10103077" y="-1202043"/>
                <a:ext cx="460148" cy="921544"/>
              </a:xfrm>
              <a:prstGeom prst="rect">
                <a:avLst/>
              </a:prstGeom>
              <a:effectLst>
                <a:softEdge rad="31750"/>
              </a:effectLst>
            </p:spPr>
          </p:pic>
          <p:pic>
            <p:nvPicPr>
              <p:cNvPr id="22" name="Рисунок 21" descr="Изображение выглядит как зарисовка, рисунок, графическая вставка, обувь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1C175230-81D0-D2FF-59F5-D3B3FD42B8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4492" b="89941" l="9961" r="89941">
                            <a14:foregroundMark x1="50781" y1="12207" x2="61230" y2="4492"/>
                            <a14:foregroundMark x1="58496" y1="76953" x2="59961" y2="76367"/>
                            <a14:foregroundMark x1="54785" y1="75977" x2="57520" y2="76367"/>
                            <a14:foregroundMark x1="56250" y1="76367" x2="59766" y2="76367"/>
                            <a14:backgroundMark x1="34766" y1="75684" x2="30371" y2="86816"/>
                            <a14:backgroundMark x1="47070" y1="72754" x2="45605" y2="79004"/>
                            <a14:backgroundMark x1="49707" y1="67383" x2="48730" y2="68457"/>
                            <a14:backgroundMark x1="45410" y1="85059" x2="41602" y2="96094"/>
                            <a14:backgroundMark x1="53320" y1="80957" x2="66602" y2="80469"/>
                            <a14:backgroundMark x1="48047" y1="80762" x2="61621" y2="80469"/>
                            <a14:backgroundMark x1="58898" y1="74966" x2="62305" y2="69043"/>
                            <a14:backgroundMark x1="55957" y1="80078" x2="57286" y2="77768"/>
                            <a14:backgroundMark x1="61035" y1="67578" x2="60645" y2="58008"/>
                            <a14:backgroundMark x1="61035" y1="58887" x2="60352" y2="51563"/>
                            <a14:backgroundMark x1="72461" y1="50977" x2="82422" y2="32617"/>
                            <a14:backgroundMark x1="78906" y1="31934" x2="68066" y2="37207"/>
                            <a14:backgroundMark x1="66895" y1="31934" x2="67090" y2="38672"/>
                            <a14:backgroundMark x1="69922" y1="32422" x2="68066" y2="44238"/>
                            <a14:backgroundMark x1="62891" y1="39648" x2="64746" y2="43652"/>
                            <a14:backgroundMark x1="65137" y1="37793" x2="64160" y2="44922"/>
                            <a14:backgroundMark x1="58887" y1="50879" x2="57910" y2="52441"/>
                            <a14:backgroundMark x1="58105" y1="48633" x2="59570" y2="53809"/>
                            <a14:backgroundMark x1="59961" y1="66992" x2="57422" y2="72559"/>
                            <a14:backgroundMark x1="58887" y1="70117" x2="58301" y2="74512"/>
                            <a14:backgroundMark x1="65332" y1="75684" x2="62500" y2="84277"/>
                            <a14:backgroundMark x1="63770" y1="75684" x2="61621" y2="83594"/>
                            <a14:backgroundMark x1="28516" y1="74707" x2="9766" y2="96582"/>
                            <a14:backgroundMark x1="28516" y1="78027" x2="22266" y2="93457"/>
                            <a14:backgroundMark x1="32422" y1="73828" x2="22461" y2="92188"/>
                            <a14:backgroundMark x1="34180" y1="67383" x2="32227" y2="86816"/>
                            <a14:backgroundMark x1="36816" y1="68262" x2="33887" y2="84668"/>
                            <a14:backgroundMark x1="74121" y1="48828" x2="60840" y2="6513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2001"/>
              <a:stretch/>
            </p:blipFill>
            <p:spPr>
              <a:xfrm>
                <a:off x="9685451" y="-1431758"/>
                <a:ext cx="1295399" cy="1139939"/>
              </a:xfrm>
              <a:prstGeom prst="rect">
                <a:avLst/>
              </a:prstGeom>
            </p:spPr>
          </p:pic>
        </p:grp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FEB436F0-E05B-3B1C-2A00-4955E8FCE894}"/>
                </a:ext>
              </a:extLst>
            </p:cNvPr>
            <p:cNvSpPr txBox="1"/>
            <p:nvPr/>
          </p:nvSpPr>
          <p:spPr>
            <a:xfrm>
              <a:off x="5049442" y="4425848"/>
              <a:ext cx="283603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Спускаться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23" name="Группа 122">
            <a:extLst>
              <a:ext uri="{FF2B5EF4-FFF2-40B4-BE49-F238E27FC236}">
                <a16:creationId xmlns:a16="http://schemas.microsoft.com/office/drawing/2014/main" id="{522C263D-5090-B1C2-F0E8-D87C71CED939}"/>
              </a:ext>
            </a:extLst>
          </p:cNvPr>
          <p:cNvGrpSpPr/>
          <p:nvPr/>
        </p:nvGrpSpPr>
        <p:grpSpPr>
          <a:xfrm>
            <a:off x="1271331" y="1389198"/>
            <a:ext cx="3006183" cy="3771583"/>
            <a:chOff x="1271331" y="1389198"/>
            <a:chExt cx="3006183" cy="3771583"/>
          </a:xfrm>
        </p:grpSpPr>
        <p:pic>
          <p:nvPicPr>
            <p:cNvPr id="29" name="Рисунок 28" descr="Изображение выглядит как иллюстрация, рисунок, Мультфильм, Аним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6B7B583-D02C-024E-508B-5F930223B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1331" y="1389198"/>
              <a:ext cx="3006183" cy="3006183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958CEDF8-DA79-1A78-A2C7-F8C5C64A8080}"/>
                </a:ext>
              </a:extLst>
            </p:cNvPr>
            <p:cNvSpPr txBox="1"/>
            <p:nvPr/>
          </p:nvSpPr>
          <p:spPr>
            <a:xfrm>
              <a:off x="1851628" y="4452895"/>
              <a:ext cx="207620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Строить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22" name="Группа 121">
            <a:extLst>
              <a:ext uri="{FF2B5EF4-FFF2-40B4-BE49-F238E27FC236}">
                <a16:creationId xmlns:a16="http://schemas.microsoft.com/office/drawing/2014/main" id="{2F6ECF7D-685C-45F1-0143-8DF9CFE6DFE9}"/>
              </a:ext>
            </a:extLst>
          </p:cNvPr>
          <p:cNvGrpSpPr/>
          <p:nvPr/>
        </p:nvGrpSpPr>
        <p:grpSpPr>
          <a:xfrm>
            <a:off x="4622340" y="1070041"/>
            <a:ext cx="3626161" cy="4065710"/>
            <a:chOff x="4622340" y="1070041"/>
            <a:chExt cx="3626161" cy="4065710"/>
          </a:xfrm>
        </p:grpSpPr>
        <p:pic>
          <p:nvPicPr>
            <p:cNvPr id="27" name="Рисунок 26" descr="Изображение выглядит как мультфильм, графическая вставка, рисунок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20EB681-5D90-4281-8AF4-2394F6D117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2340" y="1070041"/>
              <a:ext cx="3626161" cy="3626161"/>
            </a:xfrm>
            <a:prstGeom prst="rect">
              <a:avLst/>
            </a:prstGeom>
          </p:spPr>
        </p:pic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03D55DAB-8828-D98D-F002-7D13FA0EA85A}"/>
                </a:ext>
              </a:extLst>
            </p:cNvPr>
            <p:cNvSpPr txBox="1"/>
            <p:nvPr/>
          </p:nvSpPr>
          <p:spPr>
            <a:xfrm>
              <a:off x="5135729" y="4427865"/>
              <a:ext cx="268374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Разрушать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8BCA4563-13B7-BD3D-3769-54402EA655B4}"/>
              </a:ext>
            </a:extLst>
          </p:cNvPr>
          <p:cNvGrpSpPr/>
          <p:nvPr/>
        </p:nvGrpSpPr>
        <p:grpSpPr>
          <a:xfrm>
            <a:off x="1070973" y="1011383"/>
            <a:ext cx="3741133" cy="4141328"/>
            <a:chOff x="1070973" y="1011383"/>
            <a:chExt cx="3741133" cy="4141328"/>
          </a:xfrm>
        </p:grpSpPr>
        <p:grpSp>
          <p:nvGrpSpPr>
            <p:cNvPr id="124" name="Группа 123">
              <a:extLst>
                <a:ext uri="{FF2B5EF4-FFF2-40B4-BE49-F238E27FC236}">
                  <a16:creationId xmlns:a16="http://schemas.microsoft.com/office/drawing/2014/main" id="{D9C0911F-6FC4-9E91-11A3-FFAEC79C73EB}"/>
                </a:ext>
              </a:extLst>
            </p:cNvPr>
            <p:cNvGrpSpPr/>
            <p:nvPr/>
          </p:nvGrpSpPr>
          <p:grpSpPr>
            <a:xfrm>
              <a:off x="1070973" y="1011383"/>
              <a:ext cx="3741133" cy="3741133"/>
              <a:chOff x="1070973" y="1011383"/>
              <a:chExt cx="3741133" cy="3741133"/>
            </a:xfrm>
          </p:grpSpPr>
          <p:pic>
            <p:nvPicPr>
              <p:cNvPr id="35" name="Рисунок 34" descr="Изображение выглядит как текст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7BE02392-0DA7-B22F-48DD-C999E78CF0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070973" y="1011383"/>
                <a:ext cx="3741133" cy="3741133"/>
              </a:xfrm>
              <a:prstGeom prst="rect">
                <a:avLst/>
              </a:prstGeom>
            </p:spPr>
          </p:pic>
          <p:pic>
            <p:nvPicPr>
              <p:cNvPr id="37" name="Рисунок 36" descr="Изображение выглядит как одежда, зарисовка, рисунок, обувь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056A97FB-B386-B098-9200-1591C94581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5874"/>
              <a:stretch/>
            </p:blipFill>
            <p:spPr>
              <a:xfrm>
                <a:off x="1486753" y="1642367"/>
                <a:ext cx="2691031" cy="1456549"/>
              </a:xfrm>
              <a:prstGeom prst="rect">
                <a:avLst/>
              </a:prstGeom>
            </p:spPr>
          </p:pic>
        </p:grp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6593B6DF-AEB2-E80E-144A-0F43B3FE38F5}"/>
                </a:ext>
              </a:extLst>
            </p:cNvPr>
            <p:cNvSpPr txBox="1"/>
            <p:nvPr/>
          </p:nvSpPr>
          <p:spPr>
            <a:xfrm>
              <a:off x="1529832" y="4444825"/>
              <a:ext cx="267252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Продавать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29" name="Группа 128">
            <a:extLst>
              <a:ext uri="{FF2B5EF4-FFF2-40B4-BE49-F238E27FC236}">
                <a16:creationId xmlns:a16="http://schemas.microsoft.com/office/drawing/2014/main" id="{3507E12C-16AD-1884-9182-D2964F621CA5}"/>
              </a:ext>
            </a:extLst>
          </p:cNvPr>
          <p:cNvGrpSpPr/>
          <p:nvPr/>
        </p:nvGrpSpPr>
        <p:grpSpPr>
          <a:xfrm>
            <a:off x="4917495" y="1929247"/>
            <a:ext cx="2673566" cy="3217238"/>
            <a:chOff x="4917495" y="1929247"/>
            <a:chExt cx="2673566" cy="3217238"/>
          </a:xfrm>
        </p:grpSpPr>
        <p:grpSp>
          <p:nvGrpSpPr>
            <p:cNvPr id="125" name="Группа 124">
              <a:extLst>
                <a:ext uri="{FF2B5EF4-FFF2-40B4-BE49-F238E27FC236}">
                  <a16:creationId xmlns:a16="http://schemas.microsoft.com/office/drawing/2014/main" id="{E4A9D4C1-AA2F-D3B1-207B-B3496276AE05}"/>
                </a:ext>
              </a:extLst>
            </p:cNvPr>
            <p:cNvGrpSpPr/>
            <p:nvPr/>
          </p:nvGrpSpPr>
          <p:grpSpPr>
            <a:xfrm>
              <a:off x="4917495" y="1929247"/>
              <a:ext cx="2513910" cy="2513910"/>
              <a:chOff x="5032517" y="2370641"/>
              <a:chExt cx="2016055" cy="2016055"/>
            </a:xfrm>
          </p:grpSpPr>
          <p:pic>
            <p:nvPicPr>
              <p:cNvPr id="31" name="Рисунок 30" descr="Изображение выглядит как мультфильм, иллюстрация, мальчик, Аним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EFFE63CF-2E12-08A6-A15D-6269FE3FAA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32517" y="2370641"/>
                <a:ext cx="2016055" cy="2016055"/>
              </a:xfrm>
              <a:prstGeom prst="rect">
                <a:avLst/>
              </a:prstGeom>
            </p:spPr>
          </p:pic>
          <p:pic>
            <p:nvPicPr>
              <p:cNvPr id="33" name="Рисунок 32" descr="Изображение выглядит как круг, Янтарь, желтый, круглый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A1F1D280-FF74-A096-F1B8-2D16C9C474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03678" y="2795078"/>
                <a:ext cx="303838" cy="303838"/>
              </a:xfrm>
              <a:prstGeom prst="rect">
                <a:avLst/>
              </a:prstGeom>
            </p:spPr>
          </p:pic>
        </p:grp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4C9B3E0D-D350-981D-12E8-137BCB283A50}"/>
                </a:ext>
              </a:extLst>
            </p:cNvPr>
            <p:cNvSpPr txBox="1"/>
            <p:nvPr/>
          </p:nvSpPr>
          <p:spPr>
            <a:xfrm>
              <a:off x="5264783" y="4438599"/>
              <a:ext cx="232627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Покупать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33" name="Группа 132">
            <a:extLst>
              <a:ext uri="{FF2B5EF4-FFF2-40B4-BE49-F238E27FC236}">
                <a16:creationId xmlns:a16="http://schemas.microsoft.com/office/drawing/2014/main" id="{0DF3893A-B3F7-26E0-6BA8-D15BADB3EE7E}"/>
              </a:ext>
            </a:extLst>
          </p:cNvPr>
          <p:cNvGrpSpPr/>
          <p:nvPr/>
        </p:nvGrpSpPr>
        <p:grpSpPr>
          <a:xfrm>
            <a:off x="1496338" y="1796529"/>
            <a:ext cx="2671932" cy="3365187"/>
            <a:chOff x="1496338" y="1796529"/>
            <a:chExt cx="2671932" cy="3365187"/>
          </a:xfrm>
        </p:grpSpPr>
        <p:grpSp>
          <p:nvGrpSpPr>
            <p:cNvPr id="44" name="Группа 43">
              <a:extLst>
                <a:ext uri="{FF2B5EF4-FFF2-40B4-BE49-F238E27FC236}">
                  <a16:creationId xmlns:a16="http://schemas.microsoft.com/office/drawing/2014/main" id="{CFA54A98-D3CE-ABC0-0676-A809CD8DC5EC}"/>
                </a:ext>
              </a:extLst>
            </p:cNvPr>
            <p:cNvGrpSpPr/>
            <p:nvPr/>
          </p:nvGrpSpPr>
          <p:grpSpPr>
            <a:xfrm>
              <a:off x="1496338" y="1796529"/>
              <a:ext cx="2671932" cy="2671932"/>
              <a:chOff x="10682380" y="-555560"/>
              <a:chExt cx="6858000" cy="6858000"/>
            </a:xfrm>
          </p:grpSpPr>
          <p:pic>
            <p:nvPicPr>
              <p:cNvPr id="45" name="Рисунок 44" descr="Изображение выглядит как мультфильм, графическая вставка, Анимация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22E967EC-A26A-9133-C72F-4195CED0C3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82380" y="-555560"/>
                <a:ext cx="6858000" cy="6858000"/>
              </a:xfrm>
              <a:prstGeom prst="rect">
                <a:avLst/>
              </a:prstGeom>
            </p:spPr>
          </p:pic>
          <p:pic>
            <p:nvPicPr>
              <p:cNvPr id="46" name="Рисунок 45" descr="Изображение выглядит как Предметная фотография, искусство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7DD654B1-2948-2931-BAFD-DCAE1EC871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91897" y="3218819"/>
                <a:ext cx="3083621" cy="3083621"/>
              </a:xfrm>
              <a:prstGeom prst="rect">
                <a:avLst/>
              </a:prstGeom>
            </p:spPr>
          </p:pic>
        </p:grp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4D0A9CB2-4783-E7DF-0595-2EE8EC805324}"/>
                </a:ext>
              </a:extLst>
            </p:cNvPr>
            <p:cNvSpPr txBox="1"/>
            <p:nvPr/>
          </p:nvSpPr>
          <p:spPr>
            <a:xfrm>
              <a:off x="1895894" y="4453830"/>
              <a:ext cx="185307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Тяжело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32" name="Группа 131">
            <a:extLst>
              <a:ext uri="{FF2B5EF4-FFF2-40B4-BE49-F238E27FC236}">
                <a16:creationId xmlns:a16="http://schemas.microsoft.com/office/drawing/2014/main" id="{8A86CD79-5B61-AEA1-D603-26C2560DA1F4}"/>
              </a:ext>
            </a:extLst>
          </p:cNvPr>
          <p:cNvGrpSpPr/>
          <p:nvPr/>
        </p:nvGrpSpPr>
        <p:grpSpPr>
          <a:xfrm>
            <a:off x="4334529" y="1277093"/>
            <a:ext cx="4132080" cy="3895964"/>
            <a:chOff x="4334529" y="1277093"/>
            <a:chExt cx="4132080" cy="3895964"/>
          </a:xfrm>
        </p:grpSpPr>
        <p:pic>
          <p:nvPicPr>
            <p:cNvPr id="40" name="Рисунок 39" descr="Изображение выглядит как спорт, Фитнес, мускул, локот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9E0277D-F527-2A81-EF1F-4C86BBB0FD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8887" b="94531" l="10000" r="90000">
                          <a14:foregroundMark x1="49688" y1="8887" x2="53750" y2="11426"/>
                          <a14:foregroundMark x1="38125" y1="87402" x2="44553" y2="86828"/>
                          <a14:foregroundMark x1="36641" y1="88867" x2="43578" y2="89684"/>
                          <a14:foregroundMark x1="43359" y1="80859" x2="42734" y2="86914"/>
                          <a14:foregroundMark x1="57656" y1="84863" x2="57891" y2="94531"/>
                          <a14:backgroundMark x1="47344" y1="86133" x2="46719" y2="91113"/>
                          <a14:backgroundMark x1="47266" y1="85059" x2="46953" y2="89551"/>
                          <a14:backgroundMark x1="47813" y1="85840" x2="46406" y2="88770"/>
                          <a14:backgroundMark x1="45859" y1="86523" x2="46016" y2="87500"/>
                          <a14:backgroundMark x1="45781" y1="89941" x2="43516" y2="9160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4529" y="1277093"/>
              <a:ext cx="4132080" cy="3305664"/>
            </a:xfrm>
            <a:prstGeom prst="rect">
              <a:avLst/>
            </a:prstGeom>
          </p:spPr>
        </p:pic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A64B6085-85C2-DB84-5E94-1AEA17202DAC}"/>
                </a:ext>
              </a:extLst>
            </p:cNvPr>
            <p:cNvSpPr txBox="1"/>
            <p:nvPr/>
          </p:nvSpPr>
          <p:spPr>
            <a:xfrm>
              <a:off x="5621673" y="4465171"/>
              <a:ext cx="151836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Легко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4313DC7F-C6C0-D2C0-89EA-5F4516AC55B5}"/>
              </a:ext>
            </a:extLst>
          </p:cNvPr>
          <p:cNvGrpSpPr/>
          <p:nvPr/>
        </p:nvGrpSpPr>
        <p:grpSpPr>
          <a:xfrm>
            <a:off x="1538498" y="1586514"/>
            <a:ext cx="2671932" cy="3591611"/>
            <a:chOff x="1538498" y="1586514"/>
            <a:chExt cx="2671932" cy="3591611"/>
          </a:xfrm>
        </p:grpSpPr>
        <p:pic>
          <p:nvPicPr>
            <p:cNvPr id="48" name="Рисунок 47" descr="Изображение выглядит как картина, рисунок, Детское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C9AC4EB-6334-86DC-AD56-B7583F6701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8498" y="1586514"/>
              <a:ext cx="2671932" cy="2671932"/>
            </a:xfrm>
            <a:prstGeom prst="rect">
              <a:avLst/>
            </a:prstGeom>
          </p:spPr>
        </p:pic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B3F006AD-1637-1BFB-A0DE-FE75F3085E84}"/>
                </a:ext>
              </a:extLst>
            </p:cNvPr>
            <p:cNvSpPr txBox="1"/>
            <p:nvPr/>
          </p:nvSpPr>
          <p:spPr>
            <a:xfrm>
              <a:off x="1927389" y="4470239"/>
              <a:ext cx="183575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Светло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36" name="Группа 135">
            <a:extLst>
              <a:ext uri="{FF2B5EF4-FFF2-40B4-BE49-F238E27FC236}">
                <a16:creationId xmlns:a16="http://schemas.microsoft.com/office/drawing/2014/main" id="{ACA37BC4-1586-E144-B4FB-4E77019CEE46}"/>
              </a:ext>
            </a:extLst>
          </p:cNvPr>
          <p:cNvGrpSpPr/>
          <p:nvPr/>
        </p:nvGrpSpPr>
        <p:grpSpPr>
          <a:xfrm>
            <a:off x="4998229" y="1466315"/>
            <a:ext cx="2883763" cy="3703177"/>
            <a:chOff x="4998229" y="1466315"/>
            <a:chExt cx="2883763" cy="3703177"/>
          </a:xfrm>
        </p:grpSpPr>
        <p:pic>
          <p:nvPicPr>
            <p:cNvPr id="50" name="Рисунок 49" descr="Изображение выглядит как в помещении, мебель, подушка, комнат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7A26927-3045-C028-E808-C0330CDF96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8229" y="1466315"/>
              <a:ext cx="2883763" cy="2883763"/>
            </a:xfrm>
            <a:prstGeom prst="rect">
              <a:avLst/>
            </a:prstGeom>
          </p:spPr>
        </p:pic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A410EF0C-23C0-18BE-EEE9-19A9796E0C15}"/>
                </a:ext>
              </a:extLst>
            </p:cNvPr>
            <p:cNvSpPr txBox="1"/>
            <p:nvPr/>
          </p:nvSpPr>
          <p:spPr>
            <a:xfrm>
              <a:off x="5652437" y="4461606"/>
              <a:ext cx="157998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Темно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1" name="Группа 140">
            <a:extLst>
              <a:ext uri="{FF2B5EF4-FFF2-40B4-BE49-F238E27FC236}">
                <a16:creationId xmlns:a16="http://schemas.microsoft.com/office/drawing/2014/main" id="{A63FFC7E-8048-EAEF-AFFC-4CA045BC0EBE}"/>
              </a:ext>
            </a:extLst>
          </p:cNvPr>
          <p:cNvGrpSpPr/>
          <p:nvPr/>
        </p:nvGrpSpPr>
        <p:grpSpPr>
          <a:xfrm>
            <a:off x="1551938" y="1767772"/>
            <a:ext cx="2688689" cy="3432861"/>
            <a:chOff x="1551938" y="1767772"/>
            <a:chExt cx="2688689" cy="3432861"/>
          </a:xfrm>
        </p:grpSpPr>
        <p:pic>
          <p:nvPicPr>
            <p:cNvPr id="52" name="Рисунок 51" descr="Изображение выглядит как графическая вставка, мультфильм, Мультфильм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DAC1838-136B-9A7D-2DBE-84F66E5E3F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1938" y="1767772"/>
              <a:ext cx="2688689" cy="2688689"/>
            </a:xfrm>
            <a:prstGeom prst="rect">
              <a:avLst/>
            </a:prstGeom>
          </p:spPr>
        </p:pic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2630AFFC-D415-98D4-7A86-EE3020D8CCD4}"/>
                </a:ext>
              </a:extLst>
            </p:cNvPr>
            <p:cNvSpPr txBox="1"/>
            <p:nvPr/>
          </p:nvSpPr>
          <p:spPr>
            <a:xfrm>
              <a:off x="2116505" y="4492747"/>
              <a:ext cx="162576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Низко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BBBA36DF-0A83-C8F8-2273-8B8EDD367DE5}"/>
              </a:ext>
            </a:extLst>
          </p:cNvPr>
          <p:cNvGrpSpPr/>
          <p:nvPr/>
        </p:nvGrpSpPr>
        <p:grpSpPr>
          <a:xfrm>
            <a:off x="5111715" y="695924"/>
            <a:ext cx="2766923" cy="4466276"/>
            <a:chOff x="5111715" y="695924"/>
            <a:chExt cx="2766923" cy="4466276"/>
          </a:xfrm>
        </p:grpSpPr>
        <p:grpSp>
          <p:nvGrpSpPr>
            <p:cNvPr id="55" name="Группа 54">
              <a:extLst>
                <a:ext uri="{FF2B5EF4-FFF2-40B4-BE49-F238E27FC236}">
                  <a16:creationId xmlns:a16="http://schemas.microsoft.com/office/drawing/2014/main" id="{69CDCFB2-DA6C-9C61-E444-25EFDA4A8648}"/>
                </a:ext>
              </a:extLst>
            </p:cNvPr>
            <p:cNvGrpSpPr/>
            <p:nvPr/>
          </p:nvGrpSpPr>
          <p:grpSpPr>
            <a:xfrm>
              <a:off x="5111715" y="695924"/>
              <a:ext cx="2766923" cy="3795238"/>
              <a:chOff x="5419072" y="966919"/>
              <a:chExt cx="2914507" cy="3997671"/>
            </a:xfrm>
          </p:grpSpPr>
          <p:pic>
            <p:nvPicPr>
              <p:cNvPr id="53" name="Рисунок 52" descr="Изображение выглядит как графическая вставка, мультфильм, Мультфильм, рисунок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E9C918ED-DEE5-FA71-328B-A41E5748B8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3268"/>
              <a:stretch/>
            </p:blipFill>
            <p:spPr>
              <a:xfrm>
                <a:off x="5501479" y="3924299"/>
                <a:ext cx="2832100" cy="1040291"/>
              </a:xfrm>
              <a:prstGeom prst="rect">
                <a:avLst/>
              </a:prstGeom>
            </p:spPr>
          </p:pic>
          <p:pic>
            <p:nvPicPr>
              <p:cNvPr id="54" name="Рисунок 53" descr="Изображение выглядит как графическая вставка, мультфильм, Мультфильм, рисунок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D1D62A65-771C-A960-1CE9-00BAD55990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" b="38406"/>
              <a:stretch/>
            </p:blipFill>
            <p:spPr>
              <a:xfrm>
                <a:off x="5419072" y="966919"/>
                <a:ext cx="2832100" cy="1744435"/>
              </a:xfrm>
              <a:prstGeom prst="rect">
                <a:avLst/>
              </a:prstGeom>
            </p:spPr>
          </p:pic>
        </p:grp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15549012-2363-343E-3338-32CE90B28445}"/>
                </a:ext>
              </a:extLst>
            </p:cNvPr>
            <p:cNvSpPr txBox="1"/>
            <p:nvPr/>
          </p:nvSpPr>
          <p:spPr>
            <a:xfrm>
              <a:off x="5584805" y="4454314"/>
              <a:ext cx="192232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Высоко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5" name="Группа 144">
            <a:extLst>
              <a:ext uri="{FF2B5EF4-FFF2-40B4-BE49-F238E27FC236}">
                <a16:creationId xmlns:a16="http://schemas.microsoft.com/office/drawing/2014/main" id="{4D5EC4D4-6A7D-E27E-8D3F-531CBA042935}"/>
              </a:ext>
            </a:extLst>
          </p:cNvPr>
          <p:cNvGrpSpPr/>
          <p:nvPr/>
        </p:nvGrpSpPr>
        <p:grpSpPr>
          <a:xfrm>
            <a:off x="1688805" y="1943886"/>
            <a:ext cx="2672690" cy="3246644"/>
            <a:chOff x="1688805" y="1943886"/>
            <a:chExt cx="2672690" cy="3246644"/>
          </a:xfrm>
        </p:grpSpPr>
        <p:pic>
          <p:nvPicPr>
            <p:cNvPr id="59" name="Рисунок 58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BDCCF81-18A1-2592-76FD-B5EB416FC6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8805" y="1943886"/>
              <a:ext cx="2672690" cy="2672690"/>
            </a:xfrm>
            <a:prstGeom prst="rect">
              <a:avLst/>
            </a:prstGeom>
          </p:spPr>
        </p:pic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49798D76-FB29-6FA2-275F-0514A63DA820}"/>
                </a:ext>
              </a:extLst>
            </p:cNvPr>
            <p:cNvSpPr txBox="1"/>
            <p:nvPr/>
          </p:nvSpPr>
          <p:spPr>
            <a:xfrm>
              <a:off x="2144607" y="4482644"/>
              <a:ext cx="175240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Упасть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4" name="Группа 143">
            <a:extLst>
              <a:ext uri="{FF2B5EF4-FFF2-40B4-BE49-F238E27FC236}">
                <a16:creationId xmlns:a16="http://schemas.microsoft.com/office/drawing/2014/main" id="{B7918458-D9D9-42C4-B33F-F0E5485D40C6}"/>
              </a:ext>
            </a:extLst>
          </p:cNvPr>
          <p:cNvGrpSpPr/>
          <p:nvPr/>
        </p:nvGrpSpPr>
        <p:grpSpPr>
          <a:xfrm>
            <a:off x="4928186" y="1429199"/>
            <a:ext cx="3187828" cy="3740293"/>
            <a:chOff x="4928186" y="1429199"/>
            <a:chExt cx="3187828" cy="3740293"/>
          </a:xfrm>
        </p:grpSpPr>
        <p:pic>
          <p:nvPicPr>
            <p:cNvPr id="57" name="Рисунок 56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BB2ED47-10FB-2EA7-7E23-F8E693F33D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8186" y="1429199"/>
              <a:ext cx="3187828" cy="3187828"/>
            </a:xfrm>
            <a:prstGeom prst="rect">
              <a:avLst/>
            </a:prstGeom>
          </p:spPr>
        </p:pic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28E8C946-CCA5-F649-588F-A654D0CE9F99}"/>
                </a:ext>
              </a:extLst>
            </p:cNvPr>
            <p:cNvSpPr txBox="1"/>
            <p:nvPr/>
          </p:nvSpPr>
          <p:spPr>
            <a:xfrm>
              <a:off x="5235464" y="4461606"/>
              <a:ext cx="265168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Подняться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9" name="Группа 148">
            <a:extLst>
              <a:ext uri="{FF2B5EF4-FFF2-40B4-BE49-F238E27FC236}">
                <a16:creationId xmlns:a16="http://schemas.microsoft.com/office/drawing/2014/main" id="{606DE1B2-171A-739D-1783-75D1E011AFB8}"/>
              </a:ext>
            </a:extLst>
          </p:cNvPr>
          <p:cNvGrpSpPr/>
          <p:nvPr/>
        </p:nvGrpSpPr>
        <p:grpSpPr>
          <a:xfrm>
            <a:off x="1504742" y="1871683"/>
            <a:ext cx="2719000" cy="3288374"/>
            <a:chOff x="1504742" y="1871683"/>
            <a:chExt cx="2719000" cy="3288374"/>
          </a:xfrm>
        </p:grpSpPr>
        <p:pic>
          <p:nvPicPr>
            <p:cNvPr id="63" name="Рисунок 62" descr="Изображение выглядит как сосуд, Контейнеры для хранения продуктов, Банка Мейсона, крыш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4954520-503B-3AEC-644A-D31089A679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4742" y="1871683"/>
              <a:ext cx="2719000" cy="2719000"/>
            </a:xfrm>
            <a:prstGeom prst="rect">
              <a:avLst/>
            </a:prstGeom>
          </p:spPr>
        </p:pic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55AE7E8A-D9F1-17D4-6F21-6225447DFD6B}"/>
                </a:ext>
              </a:extLst>
            </p:cNvPr>
            <p:cNvSpPr txBox="1"/>
            <p:nvPr/>
          </p:nvSpPr>
          <p:spPr>
            <a:xfrm>
              <a:off x="2182421" y="4452171"/>
              <a:ext cx="153599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Пусто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8" name="Группа 147">
            <a:extLst>
              <a:ext uri="{FF2B5EF4-FFF2-40B4-BE49-F238E27FC236}">
                <a16:creationId xmlns:a16="http://schemas.microsoft.com/office/drawing/2014/main" id="{7B7119A8-8893-BB0B-EC78-C4DF2FF493D6}"/>
              </a:ext>
            </a:extLst>
          </p:cNvPr>
          <p:cNvGrpSpPr/>
          <p:nvPr/>
        </p:nvGrpSpPr>
        <p:grpSpPr>
          <a:xfrm>
            <a:off x="5304755" y="1620226"/>
            <a:ext cx="2252208" cy="4001732"/>
            <a:chOff x="5304755" y="1620226"/>
            <a:chExt cx="2252208" cy="4001732"/>
          </a:xfrm>
        </p:grpSpPr>
        <p:pic>
          <p:nvPicPr>
            <p:cNvPr id="61" name="Рисунок 60" descr="Изображение выглядит как бутылка, Контейнеры для хранения продуктов, Банка Мейсона, сосуд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E34DF14-5949-9C2D-4BC7-617B727B43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379" r="45278"/>
            <a:stretch/>
          </p:blipFill>
          <p:spPr>
            <a:xfrm>
              <a:off x="5304755" y="1620226"/>
              <a:ext cx="2252208" cy="3400442"/>
            </a:xfrm>
            <a:prstGeom prst="rect">
              <a:avLst/>
            </a:prstGeom>
          </p:spPr>
        </p:pic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A5261DF7-3F88-27E6-D32C-20D80AF87CA3}"/>
                </a:ext>
              </a:extLst>
            </p:cNvPr>
            <p:cNvSpPr txBox="1"/>
            <p:nvPr/>
          </p:nvSpPr>
          <p:spPr>
            <a:xfrm>
              <a:off x="5573132" y="4298519"/>
              <a:ext cx="1922321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Полно, </a:t>
              </a:r>
            </a:p>
            <a:p>
              <a:pPr algn="ctr"/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много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54" name="Группа 153">
            <a:extLst>
              <a:ext uri="{FF2B5EF4-FFF2-40B4-BE49-F238E27FC236}">
                <a16:creationId xmlns:a16="http://schemas.microsoft.com/office/drawing/2014/main" id="{AFD05859-F024-37B7-C8E8-0A7AE47AB5F4}"/>
              </a:ext>
            </a:extLst>
          </p:cNvPr>
          <p:cNvGrpSpPr/>
          <p:nvPr/>
        </p:nvGrpSpPr>
        <p:grpSpPr>
          <a:xfrm>
            <a:off x="1409802" y="1015236"/>
            <a:ext cx="3446183" cy="4181844"/>
            <a:chOff x="1409802" y="1015236"/>
            <a:chExt cx="3446183" cy="4181844"/>
          </a:xfrm>
        </p:grpSpPr>
        <p:grpSp>
          <p:nvGrpSpPr>
            <p:cNvPr id="150" name="Группа 149">
              <a:extLst>
                <a:ext uri="{FF2B5EF4-FFF2-40B4-BE49-F238E27FC236}">
                  <a16:creationId xmlns:a16="http://schemas.microsoft.com/office/drawing/2014/main" id="{57B78DF0-83D2-FE8F-B391-A0DBF14014BE}"/>
                </a:ext>
              </a:extLst>
            </p:cNvPr>
            <p:cNvGrpSpPr/>
            <p:nvPr/>
          </p:nvGrpSpPr>
          <p:grpSpPr>
            <a:xfrm>
              <a:off x="1409802" y="1015236"/>
              <a:ext cx="3446183" cy="3446183"/>
              <a:chOff x="4037719" y="8775917"/>
              <a:chExt cx="1921020" cy="1921020"/>
            </a:xfrm>
          </p:grpSpPr>
          <p:pic>
            <p:nvPicPr>
              <p:cNvPr id="69" name="Рисунок 68" descr="Изображение выглядит как мультфильм, рисунок, графическая вставка, иллюстр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A2F9A55A-9610-1C77-EBF3-A2A54069E5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37719" y="8775917"/>
                <a:ext cx="1921020" cy="1921020"/>
              </a:xfrm>
              <a:prstGeom prst="rect">
                <a:avLst/>
              </a:prstGeom>
            </p:spPr>
          </p:pic>
          <p:pic>
            <p:nvPicPr>
              <p:cNvPr id="67" name="Рисунок 66" descr="Изображение выглядит как коробка, тахта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29DEF565-D9FF-17FD-5AFD-A955CCD3A7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8904" y="9091886"/>
                <a:ext cx="566173" cy="566173"/>
              </a:xfrm>
              <a:prstGeom prst="rect">
                <a:avLst/>
              </a:prstGeom>
            </p:spPr>
          </p:pic>
        </p:grp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A48BCCC5-1771-80AA-3318-194BEFBB822C}"/>
                </a:ext>
              </a:extLst>
            </p:cNvPr>
            <p:cNvSpPr txBox="1"/>
            <p:nvPr/>
          </p:nvSpPr>
          <p:spPr>
            <a:xfrm>
              <a:off x="2307969" y="4489194"/>
              <a:ext cx="179087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Давать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53" name="Группа 152">
            <a:extLst>
              <a:ext uri="{FF2B5EF4-FFF2-40B4-BE49-F238E27FC236}">
                <a16:creationId xmlns:a16="http://schemas.microsoft.com/office/drawing/2014/main" id="{43F2EEB3-BAF2-8513-C762-668E7C25E079}"/>
              </a:ext>
            </a:extLst>
          </p:cNvPr>
          <p:cNvGrpSpPr/>
          <p:nvPr/>
        </p:nvGrpSpPr>
        <p:grpSpPr>
          <a:xfrm>
            <a:off x="4772312" y="1555572"/>
            <a:ext cx="2960906" cy="3603453"/>
            <a:chOff x="4772312" y="1555572"/>
            <a:chExt cx="2960906" cy="3603453"/>
          </a:xfrm>
        </p:grpSpPr>
        <p:pic>
          <p:nvPicPr>
            <p:cNvPr id="65" name="Рисунок 64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A40F2C3-0538-62D4-1B27-8C5A619CB2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772312" y="1555572"/>
              <a:ext cx="2960906" cy="2960906"/>
            </a:xfrm>
            <a:prstGeom prst="rect">
              <a:avLst/>
            </a:prstGeom>
          </p:spPr>
        </p:pic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2513E67A-190C-432F-6B7B-639E2BC7D4BD}"/>
                </a:ext>
              </a:extLst>
            </p:cNvPr>
            <p:cNvSpPr txBox="1"/>
            <p:nvPr/>
          </p:nvSpPr>
          <p:spPr>
            <a:xfrm>
              <a:off x="5404752" y="4451139"/>
              <a:ext cx="151515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Брать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60" name="Группа 159">
            <a:extLst>
              <a:ext uri="{FF2B5EF4-FFF2-40B4-BE49-F238E27FC236}">
                <a16:creationId xmlns:a16="http://schemas.microsoft.com/office/drawing/2014/main" id="{BDCF92B6-8BA9-D81E-E7B6-37846C1BC18B}"/>
              </a:ext>
            </a:extLst>
          </p:cNvPr>
          <p:cNvGrpSpPr/>
          <p:nvPr/>
        </p:nvGrpSpPr>
        <p:grpSpPr>
          <a:xfrm>
            <a:off x="1484120" y="436511"/>
            <a:ext cx="3277249" cy="4763265"/>
            <a:chOff x="1484120" y="436511"/>
            <a:chExt cx="3277249" cy="4763265"/>
          </a:xfrm>
        </p:grpSpPr>
        <p:grpSp>
          <p:nvGrpSpPr>
            <p:cNvPr id="156" name="Группа 155">
              <a:extLst>
                <a:ext uri="{FF2B5EF4-FFF2-40B4-BE49-F238E27FC236}">
                  <a16:creationId xmlns:a16="http://schemas.microsoft.com/office/drawing/2014/main" id="{01EF0A55-1411-63B5-E598-3457F1C22939}"/>
                </a:ext>
              </a:extLst>
            </p:cNvPr>
            <p:cNvGrpSpPr/>
            <p:nvPr/>
          </p:nvGrpSpPr>
          <p:grpSpPr>
            <a:xfrm>
              <a:off x="1484120" y="436511"/>
              <a:ext cx="3277249" cy="4290380"/>
              <a:chOff x="1484120" y="436511"/>
              <a:chExt cx="3277249" cy="4290380"/>
            </a:xfrm>
          </p:grpSpPr>
          <p:pic>
            <p:nvPicPr>
              <p:cNvPr id="75" name="Рисунок 74" descr="Изображение выглядит как графическая вставка, Мультфильм, мультфильм, Аним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90C0A978-85DF-D1C1-1174-C0BA3A65A6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84120" y="1912655"/>
                <a:ext cx="2814236" cy="2814236"/>
              </a:xfrm>
              <a:prstGeom prst="rect">
                <a:avLst/>
              </a:prstGeom>
            </p:spPr>
          </p:pic>
          <p:sp>
            <p:nvSpPr>
              <p:cNvPr id="77" name="Пузырек для мыслей: облако 76">
                <a:extLst>
                  <a:ext uri="{FF2B5EF4-FFF2-40B4-BE49-F238E27FC236}">
                    <a16:creationId xmlns:a16="http://schemas.microsoft.com/office/drawing/2014/main" id="{5B907341-847A-012A-596F-32FA0B9C9D51}"/>
                  </a:ext>
                </a:extLst>
              </p:cNvPr>
              <p:cNvSpPr/>
              <p:nvPr/>
            </p:nvSpPr>
            <p:spPr>
              <a:xfrm>
                <a:off x="2859194" y="553943"/>
                <a:ext cx="1902175" cy="1559068"/>
              </a:xfrm>
              <a:prstGeom prst="cloudCallout">
                <a:avLst>
                  <a:gd name="adj1" fmla="val -36611"/>
                  <a:gd name="adj2" fmla="val 103888"/>
                </a:avLst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pic>
            <p:nvPicPr>
              <p:cNvPr id="73" name="Рисунок 72" descr="Изображение выглядит как рисунок, искусство, мультфильм, иллюстр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CCE8B804-4925-CA38-878A-3ADD2F5890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99026" y="436511"/>
                <a:ext cx="1793933" cy="1793932"/>
              </a:xfrm>
              <a:prstGeom prst="rect">
                <a:avLst/>
              </a:prstGeom>
            </p:spPr>
          </p:pic>
        </p:grp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52060A5D-49AD-A305-E593-575BD7893868}"/>
                </a:ext>
              </a:extLst>
            </p:cNvPr>
            <p:cNvSpPr txBox="1"/>
            <p:nvPr/>
          </p:nvSpPr>
          <p:spPr>
            <a:xfrm>
              <a:off x="2059986" y="4491890"/>
              <a:ext cx="167135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Терять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59" name="Группа 158">
            <a:extLst>
              <a:ext uri="{FF2B5EF4-FFF2-40B4-BE49-F238E27FC236}">
                <a16:creationId xmlns:a16="http://schemas.microsoft.com/office/drawing/2014/main" id="{CF2D4B4E-6CDC-8BBF-DE26-C2D33B30B1AE}"/>
              </a:ext>
            </a:extLst>
          </p:cNvPr>
          <p:cNvGrpSpPr/>
          <p:nvPr/>
        </p:nvGrpSpPr>
        <p:grpSpPr>
          <a:xfrm>
            <a:off x="4952709" y="1758446"/>
            <a:ext cx="2746490" cy="3392431"/>
            <a:chOff x="4952709" y="1758446"/>
            <a:chExt cx="2746490" cy="3392431"/>
          </a:xfrm>
        </p:grpSpPr>
        <p:grpSp>
          <p:nvGrpSpPr>
            <p:cNvPr id="155" name="Группа 154">
              <a:extLst>
                <a:ext uri="{FF2B5EF4-FFF2-40B4-BE49-F238E27FC236}">
                  <a16:creationId xmlns:a16="http://schemas.microsoft.com/office/drawing/2014/main" id="{74957E55-CAD0-85ED-0B26-9054BDF635F0}"/>
                </a:ext>
              </a:extLst>
            </p:cNvPr>
            <p:cNvGrpSpPr/>
            <p:nvPr/>
          </p:nvGrpSpPr>
          <p:grpSpPr>
            <a:xfrm>
              <a:off x="4952709" y="1758446"/>
              <a:ext cx="2746490" cy="2894730"/>
              <a:chOff x="4952709" y="1758446"/>
              <a:chExt cx="2746490" cy="2894730"/>
            </a:xfrm>
          </p:grpSpPr>
          <p:pic>
            <p:nvPicPr>
              <p:cNvPr id="71" name="Рисунок 70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5094A8C4-CF7D-C9AE-6AD9-898382F523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4952709" y="1758446"/>
                <a:ext cx="2746490" cy="2746490"/>
              </a:xfrm>
              <a:prstGeom prst="rect">
                <a:avLst/>
              </a:prstGeom>
            </p:spPr>
          </p:pic>
          <p:pic>
            <p:nvPicPr>
              <p:cNvPr id="78" name="Рисунок 77" descr="Изображение выглядит как рисунок, искусство, мультфильм, иллюстр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AF525BC5-D3F5-98E0-901D-D7160E206F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60442" y="3527163"/>
                <a:ext cx="1126013" cy="1126013"/>
              </a:xfrm>
              <a:prstGeom prst="rect">
                <a:avLst/>
              </a:prstGeom>
            </p:spPr>
          </p:pic>
        </p:grpSp>
        <p:sp>
          <p:nvSpPr>
            <p:cNvPr id="158" name="TextBox 157">
              <a:extLst>
                <a:ext uri="{FF2B5EF4-FFF2-40B4-BE49-F238E27FC236}">
                  <a16:creationId xmlns:a16="http://schemas.microsoft.com/office/drawing/2014/main" id="{DA9F0F7F-6F70-F79F-FDA8-25BFAA7CA665}"/>
                </a:ext>
              </a:extLst>
            </p:cNvPr>
            <p:cNvSpPr txBox="1"/>
            <p:nvPr/>
          </p:nvSpPr>
          <p:spPr>
            <a:xfrm>
              <a:off x="5271186" y="4442991"/>
              <a:ext cx="237917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Находить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64" name="Группа 163">
            <a:extLst>
              <a:ext uri="{FF2B5EF4-FFF2-40B4-BE49-F238E27FC236}">
                <a16:creationId xmlns:a16="http://schemas.microsoft.com/office/drawing/2014/main" id="{78CB74B9-3A2C-3F53-8C3F-DBF0DCB3FD97}"/>
              </a:ext>
            </a:extLst>
          </p:cNvPr>
          <p:cNvGrpSpPr/>
          <p:nvPr/>
        </p:nvGrpSpPr>
        <p:grpSpPr>
          <a:xfrm>
            <a:off x="596994" y="1436826"/>
            <a:ext cx="4345328" cy="3747355"/>
            <a:chOff x="596994" y="1436826"/>
            <a:chExt cx="4345328" cy="3747355"/>
          </a:xfrm>
        </p:grpSpPr>
        <p:grpSp>
          <p:nvGrpSpPr>
            <p:cNvPr id="87" name="Группа 86">
              <a:extLst>
                <a:ext uri="{FF2B5EF4-FFF2-40B4-BE49-F238E27FC236}">
                  <a16:creationId xmlns:a16="http://schemas.microsoft.com/office/drawing/2014/main" id="{C9452373-52BE-84C5-768B-05D81C370633}"/>
                </a:ext>
              </a:extLst>
            </p:cNvPr>
            <p:cNvGrpSpPr/>
            <p:nvPr/>
          </p:nvGrpSpPr>
          <p:grpSpPr>
            <a:xfrm>
              <a:off x="596994" y="1436826"/>
              <a:ext cx="4345328" cy="3272484"/>
              <a:chOff x="167467" y="2376117"/>
              <a:chExt cx="5449709" cy="4104198"/>
            </a:xfrm>
          </p:grpSpPr>
          <p:pic>
            <p:nvPicPr>
              <p:cNvPr id="84" name="Рисунок 83" descr="Изображение выглядит как штатив, мольберт, зарисовка, искусство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FFB8F6EF-8723-64D1-DD2C-8372B9FEDB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7467" y="2376117"/>
                <a:ext cx="3766457" cy="3766457"/>
              </a:xfrm>
              <a:prstGeom prst="rect">
                <a:avLst/>
              </a:prstGeom>
            </p:spPr>
          </p:pic>
          <p:pic>
            <p:nvPicPr>
              <p:cNvPr id="86" name="Рисунок 85" descr="Изображение выглядит как мультфильм, графическая вставка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6BC9A0CA-CC6F-7847-F362-177077F39D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89833" y="2677638"/>
                <a:ext cx="3327343" cy="3802677"/>
              </a:xfrm>
              <a:prstGeom prst="rect">
                <a:avLst/>
              </a:prstGeom>
            </p:spPr>
          </p:pic>
          <p:pic>
            <p:nvPicPr>
              <p:cNvPr id="82" name="Рисунок 81" descr="Изображение выглядит как медведь, плюшевый медвежонок, мультфильм, Фигурка животного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D0EA1DF9-ECF1-DEF4-58CB-7E391F75D6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9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0">
                        <a14:imgEffect>
                          <a14:artisticPencilSketch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33029" y="2951950"/>
                <a:ext cx="1600600" cy="1600600"/>
              </a:xfrm>
              <a:prstGeom prst="rect">
                <a:avLst/>
              </a:prstGeom>
            </p:spPr>
          </p:pic>
        </p:grpSp>
        <p:sp>
          <p:nvSpPr>
            <p:cNvPr id="161" name="TextBox 160">
              <a:extLst>
                <a:ext uri="{FF2B5EF4-FFF2-40B4-BE49-F238E27FC236}">
                  <a16:creationId xmlns:a16="http://schemas.microsoft.com/office/drawing/2014/main" id="{C40FCF7E-D40A-34E5-C20F-4BDBC35675EF}"/>
                </a:ext>
              </a:extLst>
            </p:cNvPr>
            <p:cNvSpPr txBox="1"/>
            <p:nvPr/>
          </p:nvSpPr>
          <p:spPr>
            <a:xfrm>
              <a:off x="2151397" y="4476295"/>
              <a:ext cx="183255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Начать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63" name="Группа 162">
            <a:extLst>
              <a:ext uri="{FF2B5EF4-FFF2-40B4-BE49-F238E27FC236}">
                <a16:creationId xmlns:a16="http://schemas.microsoft.com/office/drawing/2014/main" id="{4E020149-3740-63EE-EA9C-D34923E4C077}"/>
              </a:ext>
            </a:extLst>
          </p:cNvPr>
          <p:cNvGrpSpPr/>
          <p:nvPr/>
        </p:nvGrpSpPr>
        <p:grpSpPr>
          <a:xfrm>
            <a:off x="4129515" y="1388423"/>
            <a:ext cx="4345328" cy="3784550"/>
            <a:chOff x="4129515" y="1388423"/>
            <a:chExt cx="4345328" cy="3784550"/>
          </a:xfrm>
        </p:grpSpPr>
        <p:grpSp>
          <p:nvGrpSpPr>
            <p:cNvPr id="88" name="Группа 87">
              <a:extLst>
                <a:ext uri="{FF2B5EF4-FFF2-40B4-BE49-F238E27FC236}">
                  <a16:creationId xmlns:a16="http://schemas.microsoft.com/office/drawing/2014/main" id="{0FAEE9ED-14F7-7826-D4E1-EF5047D0FF16}"/>
                </a:ext>
              </a:extLst>
            </p:cNvPr>
            <p:cNvGrpSpPr/>
            <p:nvPr/>
          </p:nvGrpSpPr>
          <p:grpSpPr>
            <a:xfrm>
              <a:off x="4129515" y="1388423"/>
              <a:ext cx="4345328" cy="3272484"/>
              <a:chOff x="167467" y="2376117"/>
              <a:chExt cx="5449709" cy="4104198"/>
            </a:xfrm>
          </p:grpSpPr>
          <p:pic>
            <p:nvPicPr>
              <p:cNvPr id="89" name="Рисунок 88" descr="Изображение выглядит как штатив, мольберт, зарисовка, искусство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9C85A9FC-3A7B-223F-9AAB-4CF6AFE70C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7467" y="2376117"/>
                <a:ext cx="3766457" cy="3766457"/>
              </a:xfrm>
              <a:prstGeom prst="rect">
                <a:avLst/>
              </a:prstGeom>
            </p:spPr>
          </p:pic>
          <p:pic>
            <p:nvPicPr>
              <p:cNvPr id="90" name="Рисунок 89" descr="Изображение выглядит как мультфильм, графическая вставка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F00D1308-C36D-15F3-4807-E5DC08F646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89833" y="2677638"/>
                <a:ext cx="3327343" cy="3802677"/>
              </a:xfrm>
              <a:prstGeom prst="rect">
                <a:avLst/>
              </a:prstGeom>
            </p:spPr>
          </p:pic>
          <p:pic>
            <p:nvPicPr>
              <p:cNvPr id="91" name="Рисунок 90" descr="Изображение выглядит как медведь, плюшевый медвежонок, мультфильм, Фигурка животного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339D6173-5505-34E7-FA57-C6B60979CC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33029" y="2951950"/>
                <a:ext cx="1600600" cy="1600600"/>
              </a:xfrm>
              <a:prstGeom prst="rect">
                <a:avLst/>
              </a:prstGeom>
            </p:spPr>
          </p:pic>
        </p:grpSp>
        <p:sp>
          <p:nvSpPr>
            <p:cNvPr id="162" name="TextBox 161">
              <a:extLst>
                <a:ext uri="{FF2B5EF4-FFF2-40B4-BE49-F238E27FC236}">
                  <a16:creationId xmlns:a16="http://schemas.microsoft.com/office/drawing/2014/main" id="{1418A36E-C9A3-04CC-6BAA-0053505BF1A0}"/>
                </a:ext>
              </a:extLst>
            </p:cNvPr>
            <p:cNvSpPr txBox="1"/>
            <p:nvPr/>
          </p:nvSpPr>
          <p:spPr>
            <a:xfrm>
              <a:off x="5275465" y="4465087"/>
              <a:ext cx="261001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Закончить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68" name="Группа 167">
            <a:extLst>
              <a:ext uri="{FF2B5EF4-FFF2-40B4-BE49-F238E27FC236}">
                <a16:creationId xmlns:a16="http://schemas.microsoft.com/office/drawing/2014/main" id="{329A6DAA-D63B-E044-9B6A-80CD1D0BF107}"/>
              </a:ext>
            </a:extLst>
          </p:cNvPr>
          <p:cNvGrpSpPr/>
          <p:nvPr/>
        </p:nvGrpSpPr>
        <p:grpSpPr>
          <a:xfrm>
            <a:off x="1328550" y="1530095"/>
            <a:ext cx="3150055" cy="3673007"/>
            <a:chOff x="1328550" y="1530095"/>
            <a:chExt cx="3150055" cy="3673007"/>
          </a:xfrm>
        </p:grpSpPr>
        <p:grpSp>
          <p:nvGrpSpPr>
            <p:cNvPr id="165" name="Группа 164">
              <a:extLst>
                <a:ext uri="{FF2B5EF4-FFF2-40B4-BE49-F238E27FC236}">
                  <a16:creationId xmlns:a16="http://schemas.microsoft.com/office/drawing/2014/main" id="{19FB824A-F400-1E3F-AB4B-649BC11F496E}"/>
                </a:ext>
              </a:extLst>
            </p:cNvPr>
            <p:cNvGrpSpPr/>
            <p:nvPr/>
          </p:nvGrpSpPr>
          <p:grpSpPr>
            <a:xfrm>
              <a:off x="1328550" y="1530095"/>
              <a:ext cx="3150055" cy="3150055"/>
              <a:chOff x="1328550" y="1530095"/>
              <a:chExt cx="3150055" cy="3150055"/>
            </a:xfrm>
          </p:grpSpPr>
          <p:pic>
            <p:nvPicPr>
              <p:cNvPr id="96" name="Рисунок 95" descr="Изображение выглядит как вода, рисунок, плавание, иллюстр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33FEB236-39BB-1DF8-7BC2-7BB7C8C392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28550" y="1530095"/>
                <a:ext cx="3150055" cy="3150055"/>
              </a:xfrm>
              <a:prstGeom prst="rect">
                <a:avLst/>
              </a:prstGeom>
            </p:spPr>
          </p:pic>
          <p:pic>
            <p:nvPicPr>
              <p:cNvPr id="97" name="Рисунок 96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BF638CD8-3531-2039-CF5F-6B2CE518E1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6977"/>
              <a:stretch/>
            </p:blipFill>
            <p:spPr>
              <a:xfrm>
                <a:off x="1742041" y="1983484"/>
                <a:ext cx="2399876" cy="1512473"/>
              </a:xfrm>
              <a:prstGeom prst="rect">
                <a:avLst/>
              </a:prstGeom>
            </p:spPr>
          </p:pic>
        </p:grpSp>
        <p:sp>
          <p:nvSpPr>
            <p:cNvPr id="166" name="TextBox 165">
              <a:extLst>
                <a:ext uri="{FF2B5EF4-FFF2-40B4-BE49-F238E27FC236}">
                  <a16:creationId xmlns:a16="http://schemas.microsoft.com/office/drawing/2014/main" id="{40117F55-9E0A-4877-E44D-35AAC9AE0182}"/>
                </a:ext>
              </a:extLst>
            </p:cNvPr>
            <p:cNvSpPr txBox="1"/>
            <p:nvPr/>
          </p:nvSpPr>
          <p:spPr>
            <a:xfrm>
              <a:off x="2016156" y="4495216"/>
              <a:ext cx="198330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Глубоко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69" name="Группа 168">
            <a:extLst>
              <a:ext uri="{FF2B5EF4-FFF2-40B4-BE49-F238E27FC236}">
                <a16:creationId xmlns:a16="http://schemas.microsoft.com/office/drawing/2014/main" id="{28B936E3-D63B-821E-8647-5361F2F275CB}"/>
              </a:ext>
            </a:extLst>
          </p:cNvPr>
          <p:cNvGrpSpPr/>
          <p:nvPr/>
        </p:nvGrpSpPr>
        <p:grpSpPr>
          <a:xfrm>
            <a:off x="4741337" y="1236042"/>
            <a:ext cx="3150055" cy="3932545"/>
            <a:chOff x="4741337" y="1236042"/>
            <a:chExt cx="3150055" cy="3932545"/>
          </a:xfrm>
        </p:grpSpPr>
        <p:pic>
          <p:nvPicPr>
            <p:cNvPr id="93" name="Рисунок 92" descr="Изображение выглядит как вода, рисунок, плавание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CEE2661-D726-8D16-9DA1-578614C387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1337" y="1512099"/>
              <a:ext cx="3150055" cy="3150055"/>
            </a:xfrm>
            <a:prstGeom prst="rect">
              <a:avLst/>
            </a:prstGeom>
          </p:spPr>
        </p:pic>
        <p:pic>
          <p:nvPicPr>
            <p:cNvPr id="95" name="Рисунок 94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22FF345-1AC4-6A2B-175C-8B612FA4E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4534" y="1236042"/>
              <a:ext cx="2399876" cy="2399876"/>
            </a:xfrm>
            <a:prstGeom prst="rect">
              <a:avLst/>
            </a:prstGeom>
          </p:spPr>
        </p:pic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id="{4D536467-7D7D-2D9D-3DFD-E2B0FA0583E9}"/>
                </a:ext>
              </a:extLst>
            </p:cNvPr>
            <p:cNvSpPr txBox="1"/>
            <p:nvPr/>
          </p:nvSpPr>
          <p:spPr>
            <a:xfrm>
              <a:off x="5541568" y="4460701"/>
              <a:ext cx="166744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Мелко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111" name="Рисунок 110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C897AE4B-F5FA-145C-F680-93B01153E561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5235464" y="1845657"/>
            <a:ext cx="2168536" cy="2168536"/>
          </a:xfrm>
          <a:prstGeom prst="rect">
            <a:avLst/>
          </a:prstGeom>
        </p:spPr>
      </p:pic>
      <p:pic>
        <p:nvPicPr>
          <p:cNvPr id="107" name="Рисунок 106">
            <a:extLst>
              <a:ext uri="{FF2B5EF4-FFF2-40B4-BE49-F238E27FC236}">
                <a16:creationId xmlns:a16="http://schemas.microsoft.com/office/drawing/2014/main" id="{D47CC4B7-0068-4706-D367-548C7F0A4ABF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337735" y="852272"/>
            <a:ext cx="4453105" cy="4263288"/>
          </a:xfrm>
          <a:prstGeom prst="rect">
            <a:avLst/>
          </a:prstGeom>
        </p:spPr>
      </p:pic>
      <p:pic>
        <p:nvPicPr>
          <p:cNvPr id="325" name="Picture 324" descr="image.png"/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8736155" y="3708651"/>
            <a:ext cx="1343025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751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500"/>
                            </p:stCondLst>
                            <p:childTnLst>
                              <p:par>
                                <p:cTn id="3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4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5" fill="hold">
                      <p:stCondLst>
                        <p:cond delay="0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0" fill="hold">
                      <p:stCondLst>
                        <p:cond delay="indefinite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D1E35D3-20B7-451A-96A3-818E94C25945}"/>
</file>

<file path=customXml/itemProps2.xml><?xml version="1.0" encoding="utf-8"?>
<ds:datastoreItem xmlns:ds="http://schemas.openxmlformats.org/officeDocument/2006/customXml" ds:itemID="{2DDDC93B-A2CC-4F0C-9728-0DC0802962E2}"/>
</file>

<file path=customXml/itemProps3.xml><?xml version="1.0" encoding="utf-8"?>
<ds:datastoreItem xmlns:ds="http://schemas.openxmlformats.org/officeDocument/2006/customXml" ds:itemID="{7E6E5BC3-2697-4BB7-BC43-9988DFC4603D}"/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31</Words>
  <Application>Microsoft Office PowerPoint</Application>
  <PresentationFormat>Широкоэкранный</PresentationFormat>
  <Paragraphs>30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6</cp:revision>
  <dcterms:created xsi:type="dcterms:W3CDTF">2025-02-18T09:08:09Z</dcterms:created>
  <dcterms:modified xsi:type="dcterms:W3CDTF">2025-02-18T10:28:00Z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