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0915" y="2171700"/>
            <a:ext cx="13049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</Properties>
</file>