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EFAAC0-9DF2-69B0-18BD-1BCABB46F2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251871C-D409-EAF5-1D90-76E4C4C185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3ED1087-9085-0C67-067A-2911350DA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E95F1-D9B1-4A2F-8347-F8951DB5ED93}" type="datetimeFigureOut">
              <a:rPr lang="ru-RU" smtClean="0"/>
              <a:t>26.07.2024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BD1E971-8277-17B5-F2C2-13B086078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BBDB133-C976-890A-34C8-2DE2B2042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EB586-46CF-44F1-AFAE-B504F81621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6274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05FE55-BA09-588F-E7A9-EF46EB2A3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DC005F7-4798-D1C5-72CD-CE88B85B6A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3EB5786-C221-737C-4B23-7C2CEE3AB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E95F1-D9B1-4A2F-8347-F8951DB5ED93}" type="datetimeFigureOut">
              <a:rPr lang="ru-RU" smtClean="0"/>
              <a:t>26.07.2024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5F066D-3C6D-5A6A-73B4-5A10ED651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685401D-8361-5AFF-C678-4BD76B758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EB586-46CF-44F1-AFAE-B504F81621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9127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E19C50E-A683-C1EF-4DE9-0FECB9107D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FB41542-DB76-F11D-311E-F4C9332981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4EC630-F4E1-0369-6E93-D71E7D554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E95F1-D9B1-4A2F-8347-F8951DB5ED93}" type="datetimeFigureOut">
              <a:rPr lang="ru-RU" smtClean="0"/>
              <a:t>26.07.2024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47946A-6F53-24A1-7393-D50B55639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0617F93-88D2-88B4-4F7B-93B15BCE6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EB586-46CF-44F1-AFAE-B504F81621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9695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7E68FE-3F14-B7E2-96FE-62EDA9D1D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4D41D37-17F7-ABF8-F088-E5B20F38B8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4127F6F-56D4-8515-48F3-82824A812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E95F1-D9B1-4A2F-8347-F8951DB5ED93}" type="datetimeFigureOut">
              <a:rPr lang="ru-RU" smtClean="0"/>
              <a:t>26.07.2024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080AF4E-533E-BF9C-5419-8D47038FD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C8E28AA-053E-A99D-839A-C39E419AA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EB586-46CF-44F1-AFAE-B504F81621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2335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EDAEE4-81A4-C5AB-7F32-4FD6458D1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D7B9DA6-75E3-055A-DA97-9FE859EE1C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7A6288A-35AE-7AFE-4464-9BD6CACC6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E95F1-D9B1-4A2F-8347-F8951DB5ED93}" type="datetimeFigureOut">
              <a:rPr lang="ru-RU" smtClean="0"/>
              <a:t>26.07.2024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A74DA6F-8D74-B578-51B1-8B48900E4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195D14-1C47-D89B-4490-1868481A1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EB586-46CF-44F1-AFAE-B504F81621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5329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8924F3-0972-26DB-4090-2182C19B2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C811995-8523-BA74-7958-FB5E77B5FE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ABD6A8C-3518-F778-2F8A-D1FCE4A432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09126E9-7F6C-F304-48F8-727FCF9147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E95F1-D9B1-4A2F-8347-F8951DB5ED93}" type="datetimeFigureOut">
              <a:rPr lang="ru-RU" smtClean="0"/>
              <a:t>26.07.2024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74C812F-0E40-24AE-4D36-FFFF1630F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A95BC3D-5E45-E938-C161-F2EB3B8DF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EB586-46CF-44F1-AFAE-B504F81621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558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6BBD8B-7D59-91F7-BAB4-A40099E10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552C7C1-ACBE-E93D-EC32-6493BF33C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806D44A-68C4-CD9B-CE4A-075B437D86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7584F04-7A62-1611-8B2B-E8C9257F4D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D95EE5E-2808-B190-7228-BF3B0DEE30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59EE37B-CF3E-C4D5-AE1D-A5292C3CD6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E95F1-D9B1-4A2F-8347-F8951DB5ED93}" type="datetimeFigureOut">
              <a:rPr lang="ru-RU" smtClean="0"/>
              <a:t>26.07.2024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777D977-69C1-7BD0-D8E0-9D2CA998A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0ED106B-2E37-83B5-F969-90B2AF840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EB586-46CF-44F1-AFAE-B504F81621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057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E3800A-95BA-CC32-2C54-6D98C8F95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E65016E-E2C9-5F1B-9BF5-CAA3A23259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E95F1-D9B1-4A2F-8347-F8951DB5ED93}" type="datetimeFigureOut">
              <a:rPr lang="ru-RU" smtClean="0"/>
              <a:t>26.07.2024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5E062AC-5459-5197-4487-2719D0175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AB05BD2-23B7-CB02-DEAC-7851F2E3B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EB586-46CF-44F1-AFAE-B504F81621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2963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5ED60A5-1B8D-C120-4050-4084BC6287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E95F1-D9B1-4A2F-8347-F8951DB5ED93}" type="datetimeFigureOut">
              <a:rPr lang="ru-RU" smtClean="0"/>
              <a:t>26.07.2024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C2B925B-34BC-3F60-51DF-E73E729A8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A34ABCE-C38C-3FF0-CF06-BA0FF6F7E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EB586-46CF-44F1-AFAE-B504F81621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4546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00BF40-F73A-9EC6-07F4-E74B2E131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7CB72CF-EB7F-43B0-C84F-2CC7B62730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CB023CA-03CA-983E-C7FE-BBA8B061FC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B681AE7-6996-8F26-E9D3-E30384FD7C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E95F1-D9B1-4A2F-8347-F8951DB5ED93}" type="datetimeFigureOut">
              <a:rPr lang="ru-RU" smtClean="0"/>
              <a:t>26.07.2024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D6B2226-450E-6010-760B-82908F5FC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81F82B3-5C0F-EDB3-3192-922F0C48D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EB586-46CF-44F1-AFAE-B504F81621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816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701924-B9B1-35EA-2EA9-1615154A6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67560E6-6A2D-749C-DFE1-751B794587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B414B42-C6A8-EAC7-F402-B685A42CAD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493995F-8141-5DC1-4182-61E5AA05E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E95F1-D9B1-4A2F-8347-F8951DB5ED93}" type="datetimeFigureOut">
              <a:rPr lang="ru-RU" smtClean="0"/>
              <a:t>26.07.2024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E4FFDE3-071A-06FC-99E3-9A5EE7565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54D0EA9-1830-C298-553E-234529057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EB586-46CF-44F1-AFAE-B504F81621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34214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4E0940-D130-AC09-C46B-BFC75622C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B0CACEE-8C31-6D2E-0525-CF17D01B32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538C986-E5DC-6857-685C-D4FEFDE9C5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8E95F1-D9B1-4A2F-8347-F8951DB5ED93}" type="datetimeFigureOut">
              <a:rPr lang="ru-RU" smtClean="0"/>
              <a:t>26.07.2024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5726117-71D5-D01D-0CD6-E1F6477A13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B25D492-4B5E-CEBF-9CF9-63BB04A79E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BEB586-46CF-44F1-AFAE-B504F81621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8008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DBDF16-BA12-C147-B024-3F8DD9A7089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2BF3BE8-AB67-6E90-FC7B-9F54E943FE5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4CCC10A-4C38-7E4E-1A57-913B99D93B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60"/>
            <a:ext cx="12192000" cy="683287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FA9593E-68EE-5BA8-2321-2FAE5DBA6B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16470" y="-8467"/>
            <a:ext cx="883997" cy="829128"/>
          </a:xfrm>
          <a:prstGeom prst="rect">
            <a:avLst/>
          </a:prstGeom>
        </p:spPr>
      </p:pic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BAFE8305-209C-BE8C-3E70-9C54C36CE464}"/>
              </a:ext>
            </a:extLst>
          </p:cNvPr>
          <p:cNvGrpSpPr/>
          <p:nvPr/>
        </p:nvGrpSpPr>
        <p:grpSpPr>
          <a:xfrm>
            <a:off x="755646" y="325370"/>
            <a:ext cx="2408129" cy="1615580"/>
            <a:chOff x="819469" y="521476"/>
            <a:chExt cx="2408129" cy="1615580"/>
          </a:xfrm>
        </p:grpSpPr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2F14BA28-17D6-57D8-3A6A-424E01BFABE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19469" y="521476"/>
              <a:ext cx="2408129" cy="1615580"/>
            </a:xfrm>
            <a:prstGeom prst="rect">
              <a:avLst/>
            </a:prstGeom>
          </p:spPr>
        </p:pic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4302B737-FC8D-9905-7F6D-864A2443B51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6191" y="1166467"/>
              <a:ext cx="694684" cy="694684"/>
            </a:xfrm>
            <a:prstGeom prst="rect">
              <a:avLst/>
            </a:prstGeom>
          </p:spPr>
        </p:pic>
      </p:grp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13E0EAA3-4732-2356-62E9-4B058E5BF63E}"/>
              </a:ext>
            </a:extLst>
          </p:cNvPr>
          <p:cNvGrpSpPr/>
          <p:nvPr/>
        </p:nvGrpSpPr>
        <p:grpSpPr>
          <a:xfrm>
            <a:off x="3514226" y="66221"/>
            <a:ext cx="2408129" cy="1615580"/>
            <a:chOff x="3504368" y="150986"/>
            <a:chExt cx="2408129" cy="1615580"/>
          </a:xfrm>
        </p:grpSpPr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217C80D8-9592-106C-B39A-485076E09EE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504368" y="150986"/>
              <a:ext cx="2408129" cy="1615580"/>
            </a:xfrm>
            <a:prstGeom prst="rect">
              <a:avLst/>
            </a:prstGeom>
          </p:spPr>
        </p:pic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3A3331AC-9A0F-DABB-B315-CD65753BE52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6096" y="736164"/>
              <a:ext cx="744671" cy="742246"/>
            </a:xfrm>
            <a:prstGeom prst="rect">
              <a:avLst/>
            </a:prstGeom>
          </p:spPr>
        </p:pic>
      </p:grp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4410CA89-86C6-6F67-A5E6-44F48C7D4667}"/>
              </a:ext>
            </a:extLst>
          </p:cNvPr>
          <p:cNvGrpSpPr/>
          <p:nvPr/>
        </p:nvGrpSpPr>
        <p:grpSpPr>
          <a:xfrm>
            <a:off x="6100863" y="81733"/>
            <a:ext cx="2408129" cy="1615580"/>
            <a:chOff x="6096000" y="150986"/>
            <a:chExt cx="2408129" cy="1615580"/>
          </a:xfrm>
        </p:grpSpPr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6E4336D7-7529-50FB-7FC9-F8B5542E7EC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096000" y="150986"/>
              <a:ext cx="2408129" cy="1615580"/>
            </a:xfrm>
            <a:prstGeom prst="rect">
              <a:avLst/>
            </a:prstGeom>
          </p:spPr>
        </p:pic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0BF23ADA-FBEA-53AC-24C8-3F671227591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1514" y="748741"/>
              <a:ext cx="717099" cy="746760"/>
            </a:xfrm>
            <a:prstGeom prst="rect">
              <a:avLst/>
            </a:prstGeom>
          </p:spPr>
        </p:pic>
      </p:grp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C16A7F29-B94B-749E-461A-9BDB2D16D5FA}"/>
              </a:ext>
            </a:extLst>
          </p:cNvPr>
          <p:cNvGrpSpPr/>
          <p:nvPr/>
        </p:nvGrpSpPr>
        <p:grpSpPr>
          <a:xfrm>
            <a:off x="8735679" y="56381"/>
            <a:ext cx="2396067" cy="1608302"/>
            <a:chOff x="8741895" y="95369"/>
            <a:chExt cx="2396067" cy="1608302"/>
          </a:xfrm>
        </p:grpSpPr>
        <p:grpSp>
          <p:nvGrpSpPr>
            <p:cNvPr id="12" name="Группа 11">
              <a:extLst>
                <a:ext uri="{FF2B5EF4-FFF2-40B4-BE49-F238E27FC236}">
                  <a16:creationId xmlns:a16="http://schemas.microsoft.com/office/drawing/2014/main" id="{8CF3FE4A-7FC9-CFCA-691E-E288BB92ECDF}"/>
                </a:ext>
              </a:extLst>
            </p:cNvPr>
            <p:cNvGrpSpPr/>
            <p:nvPr/>
          </p:nvGrpSpPr>
          <p:grpSpPr>
            <a:xfrm>
              <a:off x="8741895" y="95369"/>
              <a:ext cx="2396067" cy="1608302"/>
              <a:chOff x="8741895" y="95369"/>
              <a:chExt cx="2396067" cy="1608302"/>
            </a:xfrm>
          </p:grpSpPr>
          <p:sp>
            <p:nvSpPr>
              <p:cNvPr id="11" name="Прямоугольник: скругленные углы 10">
                <a:extLst>
                  <a:ext uri="{FF2B5EF4-FFF2-40B4-BE49-F238E27FC236}">
                    <a16:creationId xmlns:a16="http://schemas.microsoft.com/office/drawing/2014/main" id="{D05368DE-E508-DE83-F940-56D4DC0BFB4D}"/>
                  </a:ext>
                </a:extLst>
              </p:cNvPr>
              <p:cNvSpPr/>
              <p:nvPr/>
            </p:nvSpPr>
            <p:spPr>
              <a:xfrm>
                <a:off x="8741895" y="95369"/>
                <a:ext cx="2396067" cy="1608302"/>
              </a:xfrm>
              <a:prstGeom prst="roundRect">
                <a:avLst/>
              </a:prstGeom>
              <a:solidFill>
                <a:schemeClr val="bg2">
                  <a:lumMod val="75000"/>
                  <a:alpha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0" name="Рисунок 9">
                <a:extLst>
                  <a:ext uri="{FF2B5EF4-FFF2-40B4-BE49-F238E27FC236}">
                    <a16:creationId xmlns:a16="http://schemas.microsoft.com/office/drawing/2014/main" id="{A8E2D29B-4AA2-990D-585A-BF25D9DD758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08901" y="150986"/>
                <a:ext cx="1880895" cy="1449214"/>
              </a:xfrm>
              <a:prstGeom prst="rect">
                <a:avLst/>
              </a:prstGeom>
            </p:spPr>
          </p:pic>
        </p:grpSp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id="{2A2AB29E-BCC3-F9D5-FED4-5E6AE40582A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12505" y="682233"/>
              <a:ext cx="813268" cy="813268"/>
            </a:xfrm>
            <a:prstGeom prst="rect">
              <a:avLst/>
            </a:prstGeom>
          </p:spPr>
        </p:pic>
      </p:grp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409CD0B3-BD3E-58E3-EA04-0BB5194561D2}"/>
              </a:ext>
            </a:extLst>
          </p:cNvPr>
          <p:cNvGrpSpPr/>
          <p:nvPr/>
        </p:nvGrpSpPr>
        <p:grpSpPr>
          <a:xfrm>
            <a:off x="4088910" y="1752019"/>
            <a:ext cx="2408129" cy="1615580"/>
            <a:chOff x="4089401" y="2043155"/>
            <a:chExt cx="2408129" cy="1615580"/>
          </a:xfrm>
        </p:grpSpPr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97890323-5207-216D-5CE2-89C13260759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089401" y="2043155"/>
              <a:ext cx="2408129" cy="1615580"/>
            </a:xfrm>
            <a:prstGeom prst="rect">
              <a:avLst/>
            </a:prstGeom>
          </p:spPr>
        </p:pic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1DF497BA-E420-7C55-22DB-306EE61A943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3529" y="2636867"/>
              <a:ext cx="639871" cy="719855"/>
            </a:xfrm>
            <a:prstGeom prst="rect">
              <a:avLst/>
            </a:prstGeom>
          </p:spPr>
        </p:pic>
      </p:grp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E6AB0C09-98A3-C6F0-BAF1-C8789EACC70F}"/>
              </a:ext>
            </a:extLst>
          </p:cNvPr>
          <p:cNvGrpSpPr/>
          <p:nvPr/>
        </p:nvGrpSpPr>
        <p:grpSpPr>
          <a:xfrm>
            <a:off x="6682735" y="1737933"/>
            <a:ext cx="2408129" cy="1615580"/>
            <a:chOff x="6700772" y="2034090"/>
            <a:chExt cx="2408129" cy="1615580"/>
          </a:xfrm>
        </p:grpSpPr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87288585-F6C3-355B-4470-7CCE6407045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700772" y="2034090"/>
              <a:ext cx="2408129" cy="1615580"/>
            </a:xfrm>
            <a:prstGeom prst="rect">
              <a:avLst/>
            </a:prstGeom>
          </p:spPr>
        </p:pic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212E2026-B5A3-066A-7456-140E3A44C44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60975" y="2630654"/>
              <a:ext cx="783105" cy="783105"/>
            </a:xfrm>
            <a:prstGeom prst="rect">
              <a:avLst/>
            </a:prstGeom>
          </p:spPr>
        </p:pic>
      </p:grp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269E0194-49EA-78B2-2979-41B9F81E8319}"/>
              </a:ext>
            </a:extLst>
          </p:cNvPr>
          <p:cNvGrpSpPr/>
          <p:nvPr/>
        </p:nvGrpSpPr>
        <p:grpSpPr>
          <a:xfrm>
            <a:off x="9343432" y="1720300"/>
            <a:ext cx="2408129" cy="1615580"/>
            <a:chOff x="9468169" y="1986458"/>
            <a:chExt cx="2408129" cy="1615580"/>
          </a:xfrm>
        </p:grpSpPr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4E01D45B-487D-A6F9-A067-DC5DD8287AD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468169" y="1986458"/>
              <a:ext cx="2408129" cy="1615580"/>
            </a:xfrm>
            <a:prstGeom prst="rect">
              <a:avLst/>
            </a:prstGeom>
          </p:spPr>
        </p:pic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3CF57798-925F-5A7F-828D-5C645620A8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17047" y="2523847"/>
              <a:ext cx="810221" cy="810221"/>
            </a:xfrm>
            <a:prstGeom prst="rect">
              <a:avLst/>
            </a:prstGeom>
          </p:spPr>
        </p:pic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68645FA1-EB7D-8D8E-561B-579EA2A7D166}"/>
              </a:ext>
            </a:extLst>
          </p:cNvPr>
          <p:cNvGrpSpPr/>
          <p:nvPr/>
        </p:nvGrpSpPr>
        <p:grpSpPr>
          <a:xfrm>
            <a:off x="4089893" y="3437817"/>
            <a:ext cx="2408129" cy="1615580"/>
            <a:chOff x="4089402" y="3904051"/>
            <a:chExt cx="2408129" cy="1615580"/>
          </a:xfrm>
        </p:grpSpPr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25A42518-095A-6ACF-CD47-6C41774C85C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089402" y="3904051"/>
              <a:ext cx="2408129" cy="1615580"/>
            </a:xfrm>
            <a:prstGeom prst="rect">
              <a:avLst/>
            </a:prstGeom>
          </p:spPr>
        </p:pic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CCF6DD12-FBB5-5152-3496-4CB4584001E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79724" y="4468647"/>
              <a:ext cx="881228" cy="881228"/>
            </a:xfrm>
            <a:prstGeom prst="rect">
              <a:avLst/>
            </a:prstGeom>
          </p:spPr>
        </p:pic>
      </p:grp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2E51987E-B669-538F-A167-ED6677264E3E}"/>
              </a:ext>
            </a:extLst>
          </p:cNvPr>
          <p:cNvGrpSpPr/>
          <p:nvPr/>
        </p:nvGrpSpPr>
        <p:grpSpPr>
          <a:xfrm>
            <a:off x="6674269" y="3404009"/>
            <a:ext cx="2408129" cy="1615580"/>
            <a:chOff x="6744338" y="3883835"/>
            <a:chExt cx="2408129" cy="1615580"/>
          </a:xfrm>
        </p:grpSpPr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37C0C3C3-52DF-E4D6-8803-537CC914B69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744338" y="3883835"/>
              <a:ext cx="2408129" cy="1615580"/>
            </a:xfrm>
            <a:prstGeom prst="rect">
              <a:avLst/>
            </a:prstGeom>
          </p:spPr>
        </p:pic>
        <p:pic>
          <p:nvPicPr>
            <p:cNvPr id="47" name="Рисунок 46">
              <a:extLst>
                <a:ext uri="{FF2B5EF4-FFF2-40B4-BE49-F238E27FC236}">
                  <a16:creationId xmlns:a16="http://schemas.microsoft.com/office/drawing/2014/main" id="{DDE5106E-14CF-B426-B370-9C552BB783F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33733" y="4399505"/>
              <a:ext cx="1020871" cy="1020871"/>
            </a:xfrm>
            <a:prstGeom prst="rect">
              <a:avLst/>
            </a:prstGeom>
          </p:spPr>
        </p:pic>
      </p:grp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EC658D74-80DB-6B27-6CDA-8DDF76E46FD8}"/>
              </a:ext>
            </a:extLst>
          </p:cNvPr>
          <p:cNvGrpSpPr/>
          <p:nvPr/>
        </p:nvGrpSpPr>
        <p:grpSpPr>
          <a:xfrm>
            <a:off x="9369584" y="3404009"/>
            <a:ext cx="2408129" cy="1615580"/>
            <a:chOff x="9468169" y="3883835"/>
            <a:chExt cx="2408129" cy="1615580"/>
          </a:xfrm>
        </p:grpSpPr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C911398C-3333-3CD6-4155-677B00F0BF7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468169" y="3883835"/>
              <a:ext cx="2408129" cy="1615580"/>
            </a:xfrm>
            <a:prstGeom prst="rect">
              <a:avLst/>
            </a:prstGeom>
          </p:spPr>
        </p:pic>
        <p:pic>
          <p:nvPicPr>
            <p:cNvPr id="50" name="Рисунок 49">
              <a:extLst>
                <a:ext uri="{FF2B5EF4-FFF2-40B4-BE49-F238E27FC236}">
                  <a16:creationId xmlns:a16="http://schemas.microsoft.com/office/drawing/2014/main" id="{EA1A91EE-FDE1-A546-F3B0-CB798C12FB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08379" y="4481340"/>
              <a:ext cx="818889" cy="818889"/>
            </a:xfrm>
            <a:prstGeom prst="rect">
              <a:avLst/>
            </a:prstGeom>
          </p:spPr>
        </p:pic>
      </p:grpSp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3A908991-C32F-252D-1584-F58D9109D2F4}"/>
              </a:ext>
            </a:extLst>
          </p:cNvPr>
          <p:cNvGrpSpPr/>
          <p:nvPr/>
        </p:nvGrpSpPr>
        <p:grpSpPr>
          <a:xfrm>
            <a:off x="4088910" y="5109374"/>
            <a:ext cx="2408129" cy="1615580"/>
            <a:chOff x="4047068" y="5105979"/>
            <a:chExt cx="2408129" cy="1615580"/>
          </a:xfrm>
        </p:grpSpPr>
        <p:pic>
          <p:nvPicPr>
            <p:cNvPr id="52" name="Рисунок 51">
              <a:extLst>
                <a:ext uri="{FF2B5EF4-FFF2-40B4-BE49-F238E27FC236}">
                  <a16:creationId xmlns:a16="http://schemas.microsoft.com/office/drawing/2014/main" id="{73AA4F1E-06F2-FC3F-5076-B1700AEAF9E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047068" y="5105979"/>
              <a:ext cx="2408129" cy="1615580"/>
            </a:xfrm>
            <a:prstGeom prst="rect">
              <a:avLst/>
            </a:prstGeom>
          </p:spPr>
        </p:pic>
        <p:pic>
          <p:nvPicPr>
            <p:cNvPr id="56" name="Рисунок 55">
              <a:extLst>
                <a:ext uri="{FF2B5EF4-FFF2-40B4-BE49-F238E27FC236}">
                  <a16:creationId xmlns:a16="http://schemas.microsoft.com/office/drawing/2014/main" id="{7BFFA5DC-A6FF-CA8A-7547-63FF5570E7F0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8066" y="5649357"/>
              <a:ext cx="789819" cy="789819"/>
            </a:xfrm>
            <a:prstGeom prst="rect">
              <a:avLst/>
            </a:prstGeom>
          </p:spPr>
        </p:pic>
      </p:grpSp>
      <p:grpSp>
        <p:nvGrpSpPr>
          <p:cNvPr id="60" name="Группа 59">
            <a:extLst>
              <a:ext uri="{FF2B5EF4-FFF2-40B4-BE49-F238E27FC236}">
                <a16:creationId xmlns:a16="http://schemas.microsoft.com/office/drawing/2014/main" id="{AB62AF3A-9CE1-F59F-323E-77368D49AA39}"/>
              </a:ext>
            </a:extLst>
          </p:cNvPr>
          <p:cNvGrpSpPr/>
          <p:nvPr/>
        </p:nvGrpSpPr>
        <p:grpSpPr>
          <a:xfrm>
            <a:off x="6715865" y="5092332"/>
            <a:ext cx="2408129" cy="1615580"/>
            <a:chOff x="6715865" y="5092332"/>
            <a:chExt cx="2408129" cy="1615580"/>
          </a:xfrm>
        </p:grpSpPr>
        <p:pic>
          <p:nvPicPr>
            <p:cNvPr id="53" name="Рисунок 52">
              <a:extLst>
                <a:ext uri="{FF2B5EF4-FFF2-40B4-BE49-F238E27FC236}">
                  <a16:creationId xmlns:a16="http://schemas.microsoft.com/office/drawing/2014/main" id="{4822AF86-FEFC-5265-538E-9DA0499DC86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715865" y="5092332"/>
              <a:ext cx="2408129" cy="1615580"/>
            </a:xfrm>
            <a:prstGeom prst="rect">
              <a:avLst/>
            </a:prstGeom>
          </p:spPr>
        </p:pic>
        <p:pic>
          <p:nvPicPr>
            <p:cNvPr id="59" name="Рисунок 58">
              <a:extLst>
                <a:ext uri="{FF2B5EF4-FFF2-40B4-BE49-F238E27FC236}">
                  <a16:creationId xmlns:a16="http://schemas.microsoft.com/office/drawing/2014/main" id="{BD90EAB1-0AA4-B578-A408-3C24D2459E21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383103">
              <a:off x="7504383" y="5488973"/>
              <a:ext cx="1106786" cy="1106786"/>
            </a:xfrm>
            <a:prstGeom prst="rect">
              <a:avLst/>
            </a:prstGeom>
          </p:spPr>
        </p:pic>
      </p:grpSp>
      <p:grpSp>
        <p:nvGrpSpPr>
          <p:cNvPr id="63" name="Группа 62">
            <a:extLst>
              <a:ext uri="{FF2B5EF4-FFF2-40B4-BE49-F238E27FC236}">
                <a16:creationId xmlns:a16="http://schemas.microsoft.com/office/drawing/2014/main" id="{7431B18A-AFAE-AA76-0503-A59F93906D59}"/>
              </a:ext>
            </a:extLst>
          </p:cNvPr>
          <p:cNvGrpSpPr/>
          <p:nvPr/>
        </p:nvGrpSpPr>
        <p:grpSpPr>
          <a:xfrm>
            <a:off x="9298200" y="5092332"/>
            <a:ext cx="2408129" cy="1615580"/>
            <a:chOff x="9298200" y="5092332"/>
            <a:chExt cx="2408129" cy="1615580"/>
          </a:xfrm>
        </p:grpSpPr>
        <p:pic>
          <p:nvPicPr>
            <p:cNvPr id="54" name="Рисунок 53">
              <a:extLst>
                <a:ext uri="{FF2B5EF4-FFF2-40B4-BE49-F238E27FC236}">
                  <a16:creationId xmlns:a16="http://schemas.microsoft.com/office/drawing/2014/main" id="{243D35C9-82AF-0D87-26A9-8139F4A22B7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298200" y="5092332"/>
              <a:ext cx="2408129" cy="1615580"/>
            </a:xfrm>
            <a:prstGeom prst="rect">
              <a:avLst/>
            </a:prstGeom>
          </p:spPr>
        </p:pic>
        <p:pic>
          <p:nvPicPr>
            <p:cNvPr id="62" name="Рисунок 61">
              <a:extLst>
                <a:ext uri="{FF2B5EF4-FFF2-40B4-BE49-F238E27FC236}">
                  <a16:creationId xmlns:a16="http://schemas.microsoft.com/office/drawing/2014/main" id="{C25A0609-18CC-1F27-6AB5-26C0FB7CEF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33625" y="5637749"/>
              <a:ext cx="796215" cy="796215"/>
            </a:xfrm>
            <a:prstGeom prst="rect">
              <a:avLst/>
            </a:prstGeom>
          </p:spPr>
        </p:pic>
      </p:grpSp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FB661CB0-D4C5-8AA0-417A-1DE169532286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4019" y="888790"/>
            <a:ext cx="808714" cy="734163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69E280B0-F4EA-CA22-CE79-27DB449D5BA7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3412" y="1385841"/>
            <a:ext cx="3401046" cy="3429000"/>
          </a:xfrm>
          <a:prstGeom prst="rect">
            <a:avLst/>
          </a:prstGeom>
        </p:spPr>
      </p:pic>
      <p:pic>
        <p:nvPicPr>
          <p:cNvPr id="110" name="Picture 109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59267" y="2774032"/>
            <a:ext cx="3924300" cy="392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323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2</cp:revision>
  <dcterms:created xsi:type="dcterms:W3CDTF">2024-07-26T17:32:44Z</dcterms:created>
  <dcterms:modified xsi:type="dcterms:W3CDTF">2024-07-26T18:12:36Z</dcterms:modified>
</cp:coreProperties>
</file>