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38363-3909-435D-96C3-3D70D3ADBBAE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4FC7-1E0A-4629-B84C-839176AD5B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18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54FC7-1E0A-4629-B84C-839176AD5BC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328422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9EDCF-FFF4-73C3-672D-521E277E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8181E5-D105-0738-BCE4-FE366858F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18C3D-C6CE-4F96-A258-C344C86B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CCF3D-E9E6-3E79-3F06-9B3607B8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3222E-43F4-717B-B9CF-974B864E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550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8680-0CF2-8809-9C7B-EE90F9E7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1958F9-F6DC-DDF0-0A9E-0F15E464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CD027-92BE-E9FB-5D90-19963E82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DE524-C31D-592D-A20D-ED537ACC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3E090-107A-3F4B-4415-23901161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1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B801A-B452-B107-2A23-91692F423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176E9C-790F-FFED-62AE-35414599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52BDC-1104-4CD6-8677-3549C2D7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D2379-E456-0741-DC0E-1FE1E943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25E01-E9F8-6083-E97C-119A8E83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60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6088-96AB-9F35-7144-5CCE6DDC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4E21D-80E8-0715-A969-A89E2C42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EED13-A53C-8117-BA8B-E3F5DC7B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49909-6E20-BDC6-706B-D9874019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881D4-D41F-950E-B777-3B0B4B45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76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C9D89-1D08-EF9F-3C85-CB4B4F55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08F27-7CEE-252E-6F85-D94521226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C968D-D84B-5BFA-0E87-9CA6CAA6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B1ACC-C2ED-F34B-C0BA-0774C9E5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23D61-746B-1D65-B47C-21FCA852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94AED-6F3C-66AB-5091-B4FA6520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F0F0C-60E7-2624-D1F6-480F00557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F52E-B952-A1F4-3CB9-67BC5D5F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37046-2F45-E337-57F3-9315FB96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C46F5-7660-A763-76DB-37D845F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FE9A15-5B6B-9EF3-9453-F6C25BBD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11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BAE21-B66F-A904-A235-DA029C0E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45F9E7-A99E-5114-80A9-CF0B46EE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4B89A1-EC0B-5D08-4BF7-1EA47059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0D6CDA-A030-ECE8-0D7D-380209217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783DC7-4CFC-BE89-F856-FA161FEE7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CE067-9256-D43D-A6A8-3A52B23D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CFF7C7-B1BF-5B33-8FF7-63CF3382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853EE1-CAA9-76D9-795E-265B01EF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50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040EA-3A75-91BF-6569-9F9D1345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9F4F6F-AA4C-9A49-3EF6-5DA506A1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8EE67A-0B38-197E-19D2-8D615F5E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CA424A-0E08-4C3A-653D-5584B35D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23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27DB8B-B1C7-7068-2C3E-A436D269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FAA4F7-4E69-B716-009A-CC7A7B3E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C5AE98-D95E-9C9B-78B6-8F387927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2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6084-5BFE-3D46-AB75-917354F3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A46E4-19E9-6AEC-E19F-570CD91E1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2BD7FF-DF3B-49E3-3D93-48B2C1FC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45F99D-A50F-D113-BC3D-B1671304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C0EE4D-2C87-C36B-6C08-15D0B8AC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0BDDDC-C249-C780-FE80-A358B7B0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6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B642-7C74-D264-D4A4-29DFD554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8D9040-E3F7-E62E-E83B-831B0585E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D71FF4-818A-8A8B-979D-5FFB06ED3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3C706-E195-FCC8-D6DA-73479A46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E98BD5-E033-F3C3-A304-50A7002D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E9202-60CF-76A2-128F-EEF187B4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8486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D3261-FA42-C4DA-4D16-D9A801A1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CC2E7-D2D8-F763-93E5-99CB8DCB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6D9B9-6E12-40FA-03B3-72D57139E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FA57A-9892-BB5F-6595-6C2399D5F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7C2CD-5A33-38AC-8131-C5762059B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01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пещера, аним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FC1478-05ED-A913-5B5F-820B3F12D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A0D3CC-EC89-0F60-3C9A-00EB7B359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4057650"/>
            <a:ext cx="2673106" cy="2673106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86607B-C282-6E59-9BE4-E8EEF11C5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7" y="34383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26D430-A1ED-4829-5C48-48FB56E1A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80" y="3939512"/>
            <a:ext cx="2800350" cy="280035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F3004C5D-83BC-3580-297B-4F6FF82AF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" y="440057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C481C8-D6B4-1B14-D345-1EDF841E2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99" y="31303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166E5C5-D1CF-E666-0E58-3E2727F5E0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51" y="45341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616BB8-B6D9-3772-3BCF-ED95D81E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9" y="27885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3B94D9-657E-DD7D-5296-027406758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44" y="473191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FEF4D97-D2D8-8B38-7EAC-343CF1693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3" y="209187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A66AC424-89BC-F5E7-2CBE-8A8AA5944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" y="225006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BFCD708-FC4C-6BCC-536F-2CE2DF33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70" y="2005739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8FE70920-C632-FAFB-E986-7F312E9F4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76" y="218182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5" name="Рисунок 2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A5C3F03-56A6-B229-29AE-5A52CD3CB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99" y="197359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B46162C-7E2D-6ECC-9201-1A7F2326A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52" y="2131870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5B46D8-37B3-A175-8458-E57E3A200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6" y="258832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3BD2B9CF-5FE1-FB0F-876C-FE2C11A15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68" y="423916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37A8D7-EFB5-03FF-9CEC-B1CC0AEC6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19" y="195023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DA3ABAD-ED07-DC34-AAB3-537AB6C2C2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7" y="210919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304E30C-951B-DA02-15E5-6309D4901B99}"/>
              </a:ext>
            </a:extLst>
          </p:cNvPr>
          <p:cNvGrpSpPr/>
          <p:nvPr/>
        </p:nvGrpSpPr>
        <p:grpSpPr>
          <a:xfrm>
            <a:off x="3832508" y="400690"/>
            <a:ext cx="1409340" cy="1542367"/>
            <a:chOff x="-5803349" y="-1960026"/>
            <a:chExt cx="1625295" cy="1778706"/>
          </a:xfrm>
          <a:effectLst>
            <a:glow rad="63500">
              <a:schemeClr val="bg1"/>
            </a:glow>
          </a:effectLst>
        </p:grpSpPr>
        <p:pic>
          <p:nvPicPr>
            <p:cNvPr id="59" name="Рисунок 58" descr="Изображение выглядит как осьминог, Морские беспозвоночные, головоноги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B423B5-8942-64BE-CA1C-992CAD24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03349" y="-1960026"/>
              <a:ext cx="1625295" cy="1625295"/>
            </a:xfrm>
            <a:prstGeom prst="rect">
              <a:avLst/>
            </a:prstGeom>
          </p:spPr>
        </p:pic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8A1519CC-6698-5CF4-14AC-C74DB9230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72112" y="-708660"/>
              <a:ext cx="313372" cy="5273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Рисунок 63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CBB1865C-3BED-499A-9FD8-4AB30E5D4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87" y="267369"/>
            <a:ext cx="1474986" cy="147498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7" name="Рисунок 66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9A5E167-9E13-0E1D-4A9D-3377DFF73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37" y="2325094"/>
            <a:ext cx="1149509" cy="114950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0" name="Рисунок 69" descr="Изображение выглядит как Натуральные продукты, овощи, производить, сладкий перец&#10;&#10;Автоматически созданное описание">
            <a:extLst>
              <a:ext uri="{FF2B5EF4-FFF2-40B4-BE49-F238E27FC236}">
                <a16:creationId xmlns:a16="http://schemas.microsoft.com/office/drawing/2014/main" id="{975122BE-1F6E-7705-805D-C8C285A18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57" y="2131870"/>
            <a:ext cx="1434321" cy="143432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3" name="Рисунок 7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7A20C7A-1685-03CE-84D9-A3B14D69AA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21" y="1872976"/>
            <a:ext cx="1564327" cy="156432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6" name="Рисунок 75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E7FDDA-E3CC-B6A7-30A3-6C4EC86A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68" y="614783"/>
            <a:ext cx="1031238" cy="103123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 descr="Изображение выглядит как зарисовка, символ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255030-B658-C38E-A9CE-D60DA63C72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11" y="2066688"/>
            <a:ext cx="1522863" cy="15228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2CEF86-22F9-AB8D-98E4-7156CB42E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5" y="372914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" name="Рисунок 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D71892C7-647E-0C87-854A-6C092F44B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1" y="388733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8B790D5-0E09-F5E8-5CBE-81788378E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12" y="369700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F7B5B7-02F1-F77D-FADC-E949D03DC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78" y="385519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7" name="Рисунок 4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05F098F-D084-78C3-72B7-EADA4B8FB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7" y="526979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8" name="Рисунок 4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819BFA3-620D-6A42-E7CB-9708FC526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23" y="542798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0" name="Рисунок 49" descr="Изображение выглядит как рисунок, зарисовка, растение, ли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8F0022-74F8-CDE8-EF36-28FC57293D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5" y="541663"/>
            <a:ext cx="1220304" cy="122030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2" name="Рисунок 51" descr="Изображение выглядит как рыба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19753C-3B50-3B06-C0B9-B0E8223699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64" y="5324473"/>
            <a:ext cx="1415389" cy="14153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музыка, музыкальный инструмент, барабан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47061F-F08E-FDDE-FED3-4812794B7D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71" y="3572909"/>
            <a:ext cx="1615958" cy="16159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7" name="Рисунок 56" descr="Изображение выглядит как контейнер, коробка, деревян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E3E7B2-2D80-8E9C-8C13-86E76676F5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97" y="3747828"/>
            <a:ext cx="1536860" cy="153686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3024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624E22-B03E-4550-962D-4584D097447A}"/>
</file>

<file path=customXml/itemProps2.xml><?xml version="1.0" encoding="utf-8"?>
<ds:datastoreItem xmlns:ds="http://schemas.openxmlformats.org/officeDocument/2006/customXml" ds:itemID="{63B5CB94-84DE-4D8C-A1D0-2B191EA47110}"/>
</file>

<file path=customXml/itemProps3.xml><?xml version="1.0" encoding="utf-8"?>
<ds:datastoreItem xmlns:ds="http://schemas.openxmlformats.org/officeDocument/2006/customXml" ds:itemID="{C50C27F9-6571-4107-8A7B-77985249E9FD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2025-02-07T10:24:04Z</dcterms:created>
  <dcterms:modified xsi:type="dcterms:W3CDTF">2025-02-11T11:20:58Z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