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3"/>
  </p:notesMasterIdLst>
  <p:sldIdLst>
    <p:sldId id="375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10835224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microsoft.com/office/2007/relationships/hdphoto" Target="../media/hdphoto1.wdp"/><Relationship Id="rId7" Type="http://schemas.openxmlformats.org/officeDocument/2006/relationships/image" Target="../media/image4.png"/><Relationship Id="rId8" Type="http://schemas.microsoft.com/office/2007/relationships/hdphoto" Target="../media/hdphoto2.wdp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1"/>
          <a:stretch>
            <a:fillRect/>
          </a:stretch>
        </p:blipFill>
        <p:spPr>
          <a:xfrm>
            <a:off x="-1" y="0"/>
            <a:ext cx="12192001" cy="685799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7844083" y="4416335"/>
            <a:ext cx="2105025" cy="2171700"/>
            <a:chOff x="8244364" y="3945091"/>
            <a:chExt cx="2105025" cy="217170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721426" y="4588557"/>
            <a:ext cx="2105025" cy="2171700"/>
            <a:chOff x="8244364" y="3945091"/>
            <a:chExt cx="2105025" cy="21717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01067" y="4686300"/>
            <a:ext cx="2105025" cy="2171700"/>
            <a:chOff x="8244364" y="3945091"/>
            <a:chExt cx="2105025" cy="21717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392622" y="4369221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9885908" y="4262169"/>
            <a:ext cx="2105025" cy="2171700"/>
            <a:chOff x="8244364" y="3945091"/>
            <a:chExt cx="2105025" cy="2171700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925601" y="4652912"/>
            <a:ext cx="2105025" cy="2171700"/>
            <a:chOff x="8244364" y="3945091"/>
            <a:chExt cx="2105025" cy="2171700"/>
          </a:xfrm>
        </p:grpSpPr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7557775" y="4458224"/>
            <a:ext cx="2105025" cy="2171700"/>
            <a:chOff x="8244364" y="3945091"/>
            <a:chExt cx="2105025" cy="2171700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630053" y="4572262"/>
            <a:ext cx="2105025" cy="2171700"/>
            <a:chOff x="8244364" y="3945091"/>
            <a:chExt cx="2105025" cy="2171700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28343" y="4694801"/>
            <a:ext cx="2105025" cy="2171700"/>
            <a:chOff x="5901657" y="3520960"/>
            <a:chExt cx="2105025" cy="2171700"/>
          </a:xfrm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901657" y="3520960"/>
              <a:ext cx="2105025" cy="21717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984448" y="4057367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9599600" y="4304058"/>
            <a:ext cx="2105025" cy="2171700"/>
            <a:chOff x="8244364" y="3945091"/>
            <a:chExt cx="2105025" cy="2171700"/>
          </a:xfrm>
        </p:grpSpPr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639293" y="4694801"/>
            <a:ext cx="2105025" cy="2171700"/>
            <a:chOff x="8244364" y="3945091"/>
            <a:chExt cx="2105025" cy="2171700"/>
          </a:xfrm>
        </p:grpSpPr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39" b="90214" l="10000" r="90000">
                        <a14:foregroundMark x1="39194" y1="89297" x2="43226" y2="90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37916" y="1450824"/>
            <a:ext cx="2953162" cy="3115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3" name="Picture 182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11267" y="1512000"/>
            <a:ext cx="1952624" cy="31337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59493 -0.3576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59493 -0.35764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F451BCF-865F-42C0-92DF-2A66235B2A71}"/>
</file>

<file path=customXml/itemProps2.xml><?xml version="1.0" encoding="utf-8"?>
<ds:datastoreItem xmlns:ds="http://schemas.openxmlformats.org/officeDocument/2006/customXml" ds:itemID="{28A4FDB6-1BD9-4703-A120-E1C5A7144634}"/>
</file>

<file path=customXml/itemProps3.xml><?xml version="1.0" encoding="utf-8"?>
<ds:datastoreItem xmlns:ds="http://schemas.openxmlformats.org/officeDocument/2006/customXml" ds:itemID="{F3D6EE03-777C-471C-98F5-C8E9CB89601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Широкоэкранный</PresentationFormat>
  <Paragraphs>10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Администратор</cp:lastModifiedBy>
  <cp:revision>11</cp:revision>
  <dcterms:created xsi:type="dcterms:W3CDTF">2024-07-02T21:41:09Z</dcterms:created>
  <dcterms:modified xsi:type="dcterms:W3CDTF">2024-12-25T10:25:30Z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DFF9226D7C044981AEA6C67DDB0770B9_12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