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85" y="1195103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6" y="1456116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439207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8" y="1414495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524689"/>
            <a:ext cx="1635220" cy="16352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3B5B2AF-896E-0707-5698-4BDFBDB07B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73" y="1403663"/>
            <a:ext cx="1637438" cy="1666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55" y="1475939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9" y="1561980"/>
            <a:ext cx="1461247" cy="14612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5EFCE6-62BD-188F-738C-771D8996C5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06" y="1062408"/>
            <a:ext cx="2366592" cy="236659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птица, перо, клюв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772B2E2-612B-C107-C913-1EF4542D0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5" y="1436148"/>
            <a:ext cx="1878107" cy="18799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03" y="1266560"/>
            <a:ext cx="1875341" cy="1875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07" y="1329294"/>
            <a:ext cx="1791613" cy="1791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8" y="1445392"/>
            <a:ext cx="1658471" cy="16584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92" y="1644670"/>
            <a:ext cx="1196498" cy="11997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39" y="1530114"/>
            <a:ext cx="1582271" cy="1582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92" y="-1302448"/>
            <a:ext cx="6858000" cy="6858000"/>
          </a:xfrm>
          <a:prstGeom prst="rect">
            <a:avLst/>
          </a:prstGeom>
        </p:spPr>
      </p:pic>
      <p:pic>
        <p:nvPicPr>
          <p:cNvPr id="305" name="Picture 3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1895474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12</cp:revision>
  <dcterms:created xsi:type="dcterms:W3CDTF">2024-12-06T10:08:46Z</dcterms:created>
  <dcterms:modified xsi:type="dcterms:W3CDTF">2024-12-10T17:40:10Z</dcterms:modified>
</cp:coreProperties>
</file>