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36" autoAdjust="0"/>
    <p:restoredTop sz="94660"/>
  </p:normalViewPr>
  <p:slideViewPr>
    <p:cSldViewPr snapToGrid="0">
      <p:cViewPr>
        <p:scale>
          <a:sx n="60" d="100"/>
          <a:sy n="60" d="100"/>
        </p:scale>
        <p:origin x="95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53475" y="1973580"/>
            <a:ext cx="33242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2024-05-06T07:51:00Z</dcterms:created>
  <dcterms:modified xsi:type="dcterms:W3CDTF">2024-06-13T11:59:40Z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