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0" autoAdjust="0"/>
    <p:restoredTop sz="94660"/>
  </p:normalViewPr>
  <p:slideViewPr>
    <p:cSldViewPr snapToGrid="0">
      <p:cViewPr varScale="1">
        <p:scale>
          <a:sx n="73" d="100"/>
          <a:sy n="73" d="100"/>
        </p:scale>
        <p:origin x="4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slide" Target="slide1.xml"/><Relationship Id="rId21" Type="http://schemas.openxmlformats.org/officeDocument/2006/relationships/tags" Target="../tags/tag1.xml"/><Relationship Id="rId22" Type="http://schemas.openxmlformats.org/officeDocument/2006/relationships/image" Target="../media/image20.png"/><Relationship Id="rId23" Type="http://schemas.openxmlformats.org/officeDocument/2006/relationships/slideLayout" Target="../slideLayouts/slideLayout1.xml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18"/>
            <a:ext cx="12192000" cy="68693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864" y="0"/>
            <a:ext cx="1015135" cy="943897"/>
          </a:xfrm>
          <a:prstGeom prst="rect">
            <a:avLst/>
          </a:prstGeom>
        </p:spPr>
      </p:pic>
      <p:pic>
        <p:nvPicPr>
          <p:cNvPr id="7" name="буква с Рисунок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33" l="9417" r="90000">
                        <a14:foregroundMark x1="28833" y1="30819" x2="29000" y2="60032"/>
                        <a14:foregroundMark x1="40750" y1="31140" x2="18583" y2="51926"/>
                        <a14:foregroundMark x1="21167" y1="21990" x2="40250" y2="57544"/>
                        <a14:foregroundMark x1="40250" y1="57384" x2="23250" y2="78732"/>
                        <a14:foregroundMark x1="23250" y1="78732" x2="67500" y2="84831"/>
                        <a14:foregroundMark x1="52167" y1="78170" x2="77500" y2="58266"/>
                        <a14:foregroundMark x1="28667" y1="30819" x2="46417" y2="6180"/>
                        <a14:foregroundMark x1="42833" y1="12681" x2="72333" y2="15650"/>
                        <a14:foregroundMark x1="72833" y1="15490" x2="56250" y2="34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48" r="16248"/>
          <a:stretch>
            <a:fillRect/>
          </a:stretch>
        </p:blipFill>
        <p:spPr>
          <a:xfrm>
            <a:off x="109361" y="-48912"/>
            <a:ext cx="4605093" cy="685978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4714454" y="399510"/>
            <a:ext cx="4585647" cy="570489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насос 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5983">
            <a:off x="4857820" y="1898302"/>
            <a:ext cx="1014911" cy="1014911"/>
          </a:xfrm>
          <a:prstGeom prst="rect">
            <a:avLst/>
          </a:prstGeom>
        </p:spPr>
      </p:pic>
      <p:pic>
        <p:nvPicPr>
          <p:cNvPr id="12" name="желудь 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455" y="678440"/>
            <a:ext cx="1020448" cy="1020448"/>
          </a:xfrm>
          <a:prstGeom prst="rect">
            <a:avLst/>
          </a:prstGeom>
        </p:spPr>
      </p:pic>
      <p:pic>
        <p:nvPicPr>
          <p:cNvPr id="13" name="сосиски 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39866">
            <a:off x="6718433" y="626673"/>
            <a:ext cx="766583" cy="904995"/>
          </a:xfrm>
          <a:prstGeom prst="rect">
            <a:avLst/>
          </a:prstGeom>
        </p:spPr>
      </p:pic>
      <p:pic>
        <p:nvPicPr>
          <p:cNvPr id="14" name="утка 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987" y="2244891"/>
            <a:ext cx="1090962" cy="1136087"/>
          </a:xfrm>
          <a:prstGeom prst="rect">
            <a:avLst/>
          </a:prstGeom>
        </p:spPr>
      </p:pic>
      <p:pic>
        <p:nvPicPr>
          <p:cNvPr id="15" name="горка 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719" y="3251956"/>
            <a:ext cx="1304688" cy="1411338"/>
          </a:xfrm>
          <a:prstGeom prst="rect">
            <a:avLst/>
          </a:prstGeom>
        </p:spPr>
      </p:pic>
      <p:pic>
        <p:nvPicPr>
          <p:cNvPr id="16" name="кастрюля 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5393">
            <a:off x="7998347" y="2253179"/>
            <a:ext cx="1427220" cy="778483"/>
          </a:xfrm>
          <a:prstGeom prst="rect">
            <a:avLst/>
          </a:prstGeom>
        </p:spPr>
      </p:pic>
      <p:pic>
        <p:nvPicPr>
          <p:cNvPr id="17" name="краски 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440" y="4862290"/>
            <a:ext cx="1021381" cy="1021381"/>
          </a:xfrm>
          <a:prstGeom prst="rect">
            <a:avLst/>
          </a:prstGeom>
        </p:spPr>
      </p:pic>
      <p:pic>
        <p:nvPicPr>
          <p:cNvPr id="18" name="кисточка 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19295">
            <a:off x="5881009" y="3658896"/>
            <a:ext cx="1474508" cy="1474508"/>
          </a:xfrm>
          <a:prstGeom prst="rect">
            <a:avLst/>
          </a:prstGeom>
        </p:spPr>
      </p:pic>
      <p:pic>
        <p:nvPicPr>
          <p:cNvPr id="19" name="банан 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35740">
            <a:off x="7345006" y="2865596"/>
            <a:ext cx="1049558" cy="1060874"/>
          </a:xfrm>
          <a:prstGeom prst="rect">
            <a:avLst/>
          </a:prstGeom>
        </p:spPr>
      </p:pic>
      <p:pic>
        <p:nvPicPr>
          <p:cNvPr id="20" name="носорог Рисунок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020" y="4752063"/>
            <a:ext cx="1315310" cy="1315310"/>
          </a:xfrm>
          <a:prstGeom prst="rect">
            <a:avLst/>
          </a:prstGeom>
        </p:spPr>
      </p:pic>
      <p:pic>
        <p:nvPicPr>
          <p:cNvPr id="21" name="карандаш Рисунок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101" y="3450005"/>
            <a:ext cx="1222612" cy="1222612"/>
          </a:xfrm>
          <a:prstGeom prst="rect">
            <a:avLst/>
          </a:prstGeom>
        </p:spPr>
      </p:pic>
      <p:pic>
        <p:nvPicPr>
          <p:cNvPr id="22" name="песок Рисунок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826" y="4978107"/>
            <a:ext cx="1526609" cy="1144957"/>
          </a:xfrm>
          <a:prstGeom prst="rect">
            <a:avLst/>
          </a:prstGeom>
        </p:spPr>
      </p:pic>
      <p:pic>
        <p:nvPicPr>
          <p:cNvPr id="23" name="груша Рисунок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254" y="1441922"/>
            <a:ext cx="995982" cy="995982"/>
          </a:xfrm>
          <a:prstGeom prst="rect">
            <a:avLst/>
          </a:prstGeom>
        </p:spPr>
      </p:pic>
      <p:pic>
        <p:nvPicPr>
          <p:cNvPr id="24" name="лиса Рисунок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661" y="588704"/>
            <a:ext cx="1302880" cy="1302880"/>
          </a:xfrm>
          <a:prstGeom prst="rect">
            <a:avLst/>
          </a:prstGeom>
        </p:spPr>
      </p:pic>
      <p:pic>
        <p:nvPicPr>
          <p:cNvPr id="25" name="Рисунок 24" descr="D:\Govorika\Space\Prize\cosmic_giftbox_2d_animation_style_white_background__40eae7a7-5efa-4ce5-8a32-e084d5ee6642.pngcosmic_giftbox_2d_animation_style_white_background__40eae7a7-5efa-4ce5-8a32-e084d5ee6642"/>
          <p:cNvPicPr>
            <a:picLocks noChangeAspect="1"/>
          </p:cNvPicPr>
          <p:nvPr/>
        </p:nvPicPr>
        <p:blipFill>
          <a:blip r:embed="rId19"/>
          <a:srcRect l="605" r="605"/>
          <a:stretch>
            <a:fillRect/>
          </a:stretch>
        </p:blipFill>
        <p:spPr>
          <a:xfrm>
            <a:off x="3199361" y="-48650"/>
            <a:ext cx="6527585" cy="6607082"/>
          </a:xfrm>
          <a:prstGeom prst="rect">
            <a:avLst/>
          </a:prstGeom>
        </p:spPr>
      </p:pic>
      <p:pic>
        <p:nvPicPr>
          <p:cNvPr id="81" name="Picture 80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12275" y="2197100"/>
            <a:ext cx="1676400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-0.37995 -0.0395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97" y="-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-0.41185 0.0731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99" y="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89 -0.05439 L -0.33177 -0.1307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94" y="-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81481E-6 L -0.41653 0.2821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1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22222E-6 L -0.30925 0.1703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69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0.56979 0.0273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90" y="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-0.35521 -0.1432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-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7.40741E-7 L -0.46888 -0.3919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51" y="-1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10</cp:revision>
  <dcterms:created xsi:type="dcterms:W3CDTF">2024-04-25T11:54:00Z</dcterms:created>
  <dcterms:modified xsi:type="dcterms:W3CDTF">2024-06-18T13:34:17Z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0E101E5E800A4BD58A636D3D157C5A45_12</vt:lpwstr>
  </property>
  <property fmtid="{D5CDD505-2E9C-101B-9397-08002B2CF9AE}" pid="3" name="KSOProductBuildVer">
    <vt:lpwstr>1033-12.2.0.17119</vt:lpwstr>
  </property>
</Properties>
</file>