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68DB1-310C-4CEE-A619-025B05432B02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0778F-4C99-4797-9BC8-AB78CDFB97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039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Микроволновка, рука, </a:t>
            </a:r>
            <a:r>
              <a:rPr lang="ru-RU" dirty="0" err="1"/>
              <a:t>мискер</a:t>
            </a:r>
            <a:r>
              <a:rPr lang="ru-RU" dirty="0"/>
              <a:t> рыба мороженое рысь ягуар зефир зебра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B29E5-2707-663A-0819-200BB1D6C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5B2A20-7B54-189B-8D8C-38555A846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A01D42-15D2-941F-662D-50119655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B8220E-19DF-8CA2-2633-E9A031A1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968B-D02E-F96C-0B6D-2CBFCC17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86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1AF2E-976B-5412-6CB0-0D50CFDD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B63986-AFAD-33CF-5B7A-D2A7BE33C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9007F-7424-FEB8-BF82-7FC5E6EB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A7DE61-22AB-05AE-1712-76E39470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28245F-535E-F8D0-6F65-A25F9087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E4C441-68D3-30B4-8DDC-81EDE00D9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367D4E-0D16-DAA7-B8D4-BF5EF4441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2CC46-3CBA-A3DE-A7FC-56BA2256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78CCF-51FF-BB82-0617-66FE0712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B0739-4D36-6ADF-D821-868B160D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8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B5EA0-3931-6F15-1C4B-36C0ACBEA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35602-BCA1-ABB1-DD50-7650DF620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E8DDFD-023F-65ED-35F2-14312FD97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88A87-4BFB-EEE3-3AA3-F85067F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B1087-82BA-B3B4-AE51-3FD77A58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446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F9C91-98DD-D6A6-523C-2178295F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74B01-E1B6-3DFE-8162-036DBDE87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A35927-B83C-4BF3-7BAB-5CB24BF3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051E79-1876-03EF-41F6-E8872E8A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18FB6-1B18-5BFB-570F-CC2EC6F6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804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AEB5E-CAA9-7F03-E6E2-97FB936B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B2D02-C646-4680-F2B1-C72A11F73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DD8601-4F68-AC7D-B133-1870FF221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EA02E8-888A-B5BA-46B8-03C6C794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25CFB4-0295-6D20-6FA1-36E41A1F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0B8DCB-617C-2720-6BF0-FF41FC72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550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E28D8-3130-0BDE-F978-A4C3E0B7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38571-C436-DEA2-5CD8-96AF62303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50FA40-B523-8125-0137-EA7E06219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2766E7-2FEE-5BD4-09E0-9BCBB0E59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963BFC-C145-219E-0284-41D863928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FDC8B5-AD4C-4AB5-E54C-4EB44A07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73899B-85E5-1AA4-8CAD-F04B49EE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E4749C-7B66-824D-71E6-59222AF1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485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2E424-1C5B-4EC8-9B8F-AF190190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503637-9C8B-DDEC-7948-0F2E0F23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F3FE34-8F64-9823-BAE7-4333847D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7EBCF-ED89-8D6B-549E-25328D74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90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3B37CC-0FC0-3799-1343-205ADD34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A2E31D-FA2E-A3CA-500E-147DA3A9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6A3069-267F-405B-367C-E9087367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170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DC92-AC08-4820-D2D7-6424B3E6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AB586-AEEF-83A5-EA17-7030FD714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DD7ACF-B438-7053-82D4-D9BD148D4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684DC7-B3B3-35CA-4614-2CF2F2995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751630-5324-8948-AE50-4D2C65F6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3538A3-838E-C203-3BFF-53705635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0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81704-A44F-DAE0-94E5-691E8061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B65909-6838-1DA0-01BE-D39412EBD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A3B206-1BE6-5E58-F5ED-528B4EE1B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E3502-2E40-095E-92F6-E3938A05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A9F62B-B5B6-0D3E-759D-CC7BA1FD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55B711-A289-0E05-9BAC-763D9D8D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301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86E14-B948-CA86-112A-319D7A63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5662E2-3FC6-0DCE-1A04-CF297BB6D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F7910-C90A-74A7-0FFB-63DFE40A2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8088A-21C4-D667-E95A-60696A830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F88D91-5F8F-28AC-4171-3A80303A8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4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8" name="Рисунок 7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F8DF2AE-57CD-BF68-5181-C3D4EB6DC2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89" y="4673178"/>
            <a:ext cx="1187500" cy="11875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50E21B22-19DA-BE85-316A-57E057862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011" y="4721033"/>
            <a:ext cx="1288244" cy="11045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Большие кошки, ягуар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02F1C72C-245C-339D-45D9-F386812893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26" y="4693347"/>
            <a:ext cx="1245890" cy="124589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264B4753-B66C-FCB2-AE03-FA38B72BC1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84" y="2761922"/>
            <a:ext cx="1193209" cy="119320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80B62320-A9DA-23C2-3236-7EC36A8036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15" y="2709470"/>
            <a:ext cx="1337240" cy="133724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3A1FBA78-9814-70D5-B70F-F9231A67D1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75" y="2827444"/>
            <a:ext cx="1203111" cy="120311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1B9CF91-657D-07C2-0808-D93571B820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12" y="682486"/>
            <a:ext cx="1277654" cy="127765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F2DC2F21-B5A1-873F-B9E0-A0818B613A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45" y="678666"/>
            <a:ext cx="1199383" cy="1199383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елевидение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18C2FC0-0321-636A-2680-DD10E958DF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79" y="779853"/>
            <a:ext cx="1253705" cy="12537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6121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260032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996CDA-C73A-40D6-B182-A292D9FB7397}"/>
</file>

<file path=customXml/itemProps2.xml><?xml version="1.0" encoding="utf-8"?>
<ds:datastoreItem xmlns:ds="http://schemas.openxmlformats.org/officeDocument/2006/customXml" ds:itemID="{01FB839F-0F8B-4205-907E-6D18BC2B2F68}"/>
</file>

<file path=customXml/itemProps3.xml><?xml version="1.0" encoding="utf-8"?>
<ds:datastoreItem xmlns:ds="http://schemas.openxmlformats.org/officeDocument/2006/customXml" ds:itemID="{C57C124B-8001-486E-8ABF-83FD30D18C5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2025-01-17T09:47:52Z</dcterms:created>
  <dcterms:modified xsi:type="dcterms:W3CDTF">2025-01-17T09:48:10Z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