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0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2295" y="2632075"/>
            <a:ext cx="3600450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3</cp:revision>
  <dcterms:created xsi:type="dcterms:W3CDTF">2024-05-04T19:44:00Z</dcterms:created>
  <dcterms:modified xsi:type="dcterms:W3CDTF">2024-07-12T10:07:04Z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