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3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jpeg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ags" Target="../tags/tag1.xml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pic>
        <p:nvPicPr>
          <p:cNvPr id="150" name="Google Shape;150;g1f567b2542a_0_2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794598" y="-82468"/>
            <a:ext cx="1483125" cy="137904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ЕШ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ИШ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185" y="2084705"/>
            <a:ext cx="4314825" cy="423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18</cp:revision>
  <dcterms:created xsi:type="dcterms:W3CDTF">2021-10-04T08:57:00Z</dcterms:created>
  <dcterms:modified xsi:type="dcterms:W3CDTF">2024-07-10T16:14:14Z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</Properties>
</file>