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A4D60E-078C-462C-A09F-F5647664F7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967BD2F-44DE-48B9-8844-3198F9609C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A83153-1B20-4BA1-AB8F-F6658837F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6052-891E-465A-A3DC-755CEFBEE3E8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41E126-A202-4F0F-B952-D29B0296D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514B79-6720-4E7B-A846-A4B13C44E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6B0E-AE96-4CF9-BBC9-4CEDDC67D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664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676A62-5D5C-4CB4-B750-BC6FEEE71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C71644-B01B-4556-88D6-F99DF10B7A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28EA5F-9B32-402F-92A4-F6FD6B2E1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6052-891E-465A-A3DC-755CEFBEE3E8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B1756E-405E-4894-9776-41DB496A0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E8C948-9582-4BB9-BC21-314C8EB26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6B0E-AE96-4CF9-BBC9-4CEDDC67D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6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FCA7038-3FD7-4295-A305-48CFC27776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5200CFC-6225-496B-A017-68F2F35082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E54E53-ADC9-4C00-9529-CD584AFB3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6052-891E-465A-A3DC-755CEFBEE3E8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6A0F0B-9BF5-4A70-928C-0D6ACD6ED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5CD5B2-AAAF-4056-8CD8-9DA8254C3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6B0E-AE96-4CF9-BBC9-4CEDDC67D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633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69107-A0B8-44B3-A8C1-8D669C3B5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FDD89D-840C-4B7A-8BA3-14A44BD5EB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88E3A5-6476-45AC-9464-299D28BC9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6052-891E-465A-A3DC-755CEFBEE3E8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DA79D3-A778-453F-8BDA-808917510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E9C237-7D2D-4799-B733-E31C7736B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6B0E-AE96-4CF9-BBC9-4CEDDC67D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241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22A1FF-8115-4877-A78F-F043619E3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EBAE0CD-CAAA-46B8-A5B5-ADBA09AA22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CB6608-A115-4073-808F-AAE90B7DE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6052-891E-465A-A3DC-755CEFBEE3E8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CA0FB7-1DA1-4B94-A198-72ECD2F2E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488541-421F-4463-BAE3-F11C5FC53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6B0E-AE96-4CF9-BBC9-4CEDDC67D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236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9BA091-2024-457F-95D4-731D1F48A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B0B9D7-586C-434E-9428-12FB60F828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1FF7B0E-179C-4AE7-96E9-D238AC9E6E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8E60A07-9DE5-48CB-885F-8EF723718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6052-891E-465A-A3DC-755CEFBEE3E8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9EE18F-B88B-406F-AF05-FBC9A6496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835810-7019-4771-8355-8E0FEC4DE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6B0E-AE96-4CF9-BBC9-4CEDDC67D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588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246F66-FC33-4DC5-9676-AF3C5116B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0A93730-BC14-4E4F-B93F-4AFF01615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CB943F6-698D-4C44-A6D9-93F391FC37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20015A8-CFFA-4E82-9A61-FC17D573C1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9FDCC51-4901-4E67-A577-3A74E19D6A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F431D1A-DE61-4D15-8096-5A5AF2A9F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6052-891E-465A-A3DC-755CEFBEE3E8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DE01C9E-697C-4913-9046-C0A765370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E6D1D69-5108-43E3-9258-E2BCFF47D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6B0E-AE96-4CF9-BBC9-4CEDDC67D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006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E3651A-0ED6-467E-BA59-BB82B58C7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9049FF3-066A-4158-9E9F-14376ABA2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6052-891E-465A-A3DC-755CEFBEE3E8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846AC4F-2A57-4AA0-97D9-9E3418778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F1ADCAD-3366-414F-911F-5B28F0408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6B0E-AE96-4CF9-BBC9-4CEDDC67D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828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FE8EBA5-B1F6-46E4-B822-BEB98DCBF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6052-891E-465A-A3DC-755CEFBEE3E8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CFD4262-CE4E-4A8C-B0F9-92D3F42C6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98B189A-6A9D-42B2-8132-CBDF9237E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6B0E-AE96-4CF9-BBC9-4CEDDC67D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512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555AAC-2572-48AB-8123-83514EB64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421F4E-318B-42BE-91E6-7F28D70B2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89AB70-F673-4436-AC70-A77B146AAD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4CCEAC9-2026-467E-91C4-85D427AA5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6052-891E-465A-A3DC-755CEFBEE3E8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463DA8B-5CE2-42A8-88CE-0B6CC1097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0BD2449-B93D-4F3D-B876-40FDC2333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6B0E-AE96-4CF9-BBC9-4CEDDC67D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761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DDA6EF-8CCA-4DA9-A50B-C12B716FC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402D93B-A412-49F9-901D-E4507370CE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FD93E81-974F-44F4-8105-5AED23EC85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FBD6401-D713-4DF5-A5A8-A62A15D7E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6052-891E-465A-A3DC-755CEFBEE3E8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1752189-9BFC-4B12-88FA-502752717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D4B2B29-47FF-4E74-AEB0-4122286EF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6B0E-AE96-4CF9-BBC9-4CEDDC67D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0485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2ED8BE-B001-49E6-842F-F48AE3FA8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20212F3-56A6-40D5-A29C-6F393ED6E9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C3B67B-4197-4ACC-BA94-ABB258281A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D6052-891E-465A-A3DC-755CEFBEE3E8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8381C6-3282-4A8A-AB0B-E556E711C1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6EBB4A-32D3-43F5-B486-D93CE44513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76B0E-AE96-4CF9-BBC9-4CEDDC67D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82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CB03B1A-674C-4D2C-BA0E-9DF6B71727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0" y="0"/>
            <a:ext cx="12192000" cy="709838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1BCDF3E-1DA9-4C40-B242-77B3D50C9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94065" y="-141122"/>
            <a:ext cx="6834391" cy="6834391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1FA094-59F2-4CD3-BF0A-41E5187FF4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2763543" y="4163027"/>
            <a:ext cx="6112629" cy="3497434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4A480C6E-31BB-40E3-93F2-D1D28E561E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19578" y="4472776"/>
            <a:ext cx="3998529" cy="2647411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3">
            <a:extLst>
              <a:ext uri="{FF2B5EF4-FFF2-40B4-BE49-F238E27FC236}">
                <a16:creationId xmlns:a16="http://schemas.microsoft.com/office/drawing/2014/main" id="{77E385EC-2315-416B-9402-C1E31DAF4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98339" y="2451010"/>
            <a:ext cx="1260000" cy="126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5C7171EE-AD1E-437A-B603-2CCBAE233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73395" y="2816401"/>
            <a:ext cx="768208" cy="768208"/>
          </a:xfrm>
          <a:prstGeom prst="rect">
            <a:avLst/>
          </a:prstGeom>
          <a:noFill/>
          <a:effectLst>
            <a:glow rad="635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3">
            <a:extLst>
              <a:ext uri="{FF2B5EF4-FFF2-40B4-BE49-F238E27FC236}">
                <a16:creationId xmlns:a16="http://schemas.microsoft.com/office/drawing/2014/main" id="{7FCEAC6C-735F-447D-8F1A-2042F14A2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89144" y="2713566"/>
            <a:ext cx="1260000" cy="126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1">
            <a:extLst>
              <a:ext uri="{FF2B5EF4-FFF2-40B4-BE49-F238E27FC236}">
                <a16:creationId xmlns:a16="http://schemas.microsoft.com/office/drawing/2014/main" id="{11181CB2-758B-41FC-83B7-B63CDCEEC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26590" y="3096123"/>
            <a:ext cx="720000" cy="720000"/>
          </a:xfrm>
          <a:prstGeom prst="rect">
            <a:avLst/>
          </a:prstGeom>
          <a:noFill/>
          <a:effectLst>
            <a:glow rad="635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3">
            <a:extLst>
              <a:ext uri="{FF2B5EF4-FFF2-40B4-BE49-F238E27FC236}">
                <a16:creationId xmlns:a16="http://schemas.microsoft.com/office/drawing/2014/main" id="{3E80B8CB-F94D-4BE4-A607-DFE7FDF20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08854" y="116973"/>
            <a:ext cx="1260000" cy="126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9">
            <a:extLst>
              <a:ext uri="{FF2B5EF4-FFF2-40B4-BE49-F238E27FC236}">
                <a16:creationId xmlns:a16="http://schemas.microsoft.com/office/drawing/2014/main" id="{54EF5C3F-29E2-45D0-AE06-9486A3A74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86590" y="554215"/>
            <a:ext cx="878384" cy="878384"/>
          </a:xfrm>
          <a:prstGeom prst="rect">
            <a:avLst/>
          </a:prstGeom>
          <a:noFill/>
          <a:effectLst>
            <a:glow rad="63500">
              <a:schemeClr val="bg1">
                <a:alpha val="99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6A01DAED-D836-4F29-8B89-6EB3F8EEC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69649" y="1220696"/>
            <a:ext cx="1260000" cy="126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453529DE-6FD2-4F41-8237-BDA6142CC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41928" y="1594669"/>
            <a:ext cx="712295" cy="698891"/>
          </a:xfrm>
          <a:prstGeom prst="rect">
            <a:avLst/>
          </a:prstGeom>
          <a:noFill/>
          <a:effectLst>
            <a:glow rad="635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3">
            <a:extLst>
              <a:ext uri="{FF2B5EF4-FFF2-40B4-BE49-F238E27FC236}">
                <a16:creationId xmlns:a16="http://schemas.microsoft.com/office/drawing/2014/main" id="{17FFD8B4-2DE6-454C-89AC-41881F2A8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33917" y="626370"/>
            <a:ext cx="1260000" cy="126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E913760-2AF8-4541-8294-2895D5D23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49006" y="913455"/>
            <a:ext cx="720000" cy="720000"/>
          </a:xfrm>
          <a:prstGeom prst="rect">
            <a:avLst/>
          </a:prstGeom>
          <a:noFill/>
          <a:effectLst>
            <a:glow rad="635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>
            <a:extLst>
              <a:ext uri="{FF2B5EF4-FFF2-40B4-BE49-F238E27FC236}">
                <a16:creationId xmlns:a16="http://schemas.microsoft.com/office/drawing/2014/main" id="{168CCD86-1526-4171-9716-ADEA1BC72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83384" y="377095"/>
            <a:ext cx="1260000" cy="126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>
            <a:extLst>
              <a:ext uri="{FF2B5EF4-FFF2-40B4-BE49-F238E27FC236}">
                <a16:creationId xmlns:a16="http://schemas.microsoft.com/office/drawing/2014/main" id="{5F17B83C-D372-4E98-A780-608EB4F2C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52216" y="708246"/>
            <a:ext cx="720000" cy="720000"/>
          </a:xfrm>
          <a:prstGeom prst="rect">
            <a:avLst/>
          </a:prstGeom>
          <a:noFill/>
          <a:effectLst>
            <a:glow rad="635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3">
            <a:extLst>
              <a:ext uri="{FF2B5EF4-FFF2-40B4-BE49-F238E27FC236}">
                <a16:creationId xmlns:a16="http://schemas.microsoft.com/office/drawing/2014/main" id="{625C153F-4666-4B67-B72A-72C937A2C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12216" y="1622060"/>
            <a:ext cx="1260000" cy="126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>
            <a:extLst>
              <a:ext uri="{FF2B5EF4-FFF2-40B4-BE49-F238E27FC236}">
                <a16:creationId xmlns:a16="http://schemas.microsoft.com/office/drawing/2014/main" id="{219AA0B4-4B37-496C-8F20-5EC80261E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704960" y="1853355"/>
            <a:ext cx="835095" cy="835095"/>
          </a:xfrm>
          <a:prstGeom prst="rect">
            <a:avLst/>
          </a:prstGeom>
          <a:noFill/>
          <a:effectLst>
            <a:glow rad="635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3">
            <a:extLst>
              <a:ext uri="{FF2B5EF4-FFF2-40B4-BE49-F238E27FC236}">
                <a16:creationId xmlns:a16="http://schemas.microsoft.com/office/drawing/2014/main" id="{F1C7449A-31F1-4B23-A597-26D327CBF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92447" y="2600725"/>
            <a:ext cx="1260000" cy="126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>
            <a:extLst>
              <a:ext uri="{FF2B5EF4-FFF2-40B4-BE49-F238E27FC236}">
                <a16:creationId xmlns:a16="http://schemas.microsoft.com/office/drawing/2014/main" id="{A46D0EC9-87F3-4780-9840-A01DDAF73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56848" y="2968478"/>
            <a:ext cx="731198" cy="731198"/>
          </a:xfrm>
          <a:prstGeom prst="rect">
            <a:avLst/>
          </a:prstGeom>
          <a:noFill/>
          <a:effectLst>
            <a:glow rad="635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3">
            <a:extLst>
              <a:ext uri="{FF2B5EF4-FFF2-40B4-BE49-F238E27FC236}">
                <a16:creationId xmlns:a16="http://schemas.microsoft.com/office/drawing/2014/main" id="{BF12F398-E46F-40C6-ACEE-CFF224C75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25826" y="1513035"/>
            <a:ext cx="1260000" cy="126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7">
            <a:extLst>
              <a:ext uri="{FF2B5EF4-FFF2-40B4-BE49-F238E27FC236}">
                <a16:creationId xmlns:a16="http://schemas.microsoft.com/office/drawing/2014/main" id="{3EEAF992-A213-413D-A32C-A7D509BE6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46434" y="1984081"/>
            <a:ext cx="609542" cy="609542"/>
          </a:xfrm>
          <a:prstGeom prst="rect">
            <a:avLst/>
          </a:prstGeom>
          <a:noFill/>
          <a:effectLst>
            <a:glow rad="635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>
            <a:extLst>
              <a:ext uri="{FF2B5EF4-FFF2-40B4-BE49-F238E27FC236}">
                <a16:creationId xmlns:a16="http://schemas.microsoft.com/office/drawing/2014/main" id="{F2728FDD-BEAE-499F-B51C-08D414488E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6" t="41568" r="-4456" b="-7408"/>
          <a:stretch/>
        </p:blipFill>
        <p:spPr bwMode="auto">
          <a:xfrm>
            <a:off x="58971" y="5574460"/>
            <a:ext cx="3998528" cy="1889313"/>
          </a:xfrm>
          <a:prstGeom prst="rect">
            <a:avLst/>
          </a:prstGeom>
          <a:noFill/>
          <a:effectLst>
            <a:glow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5C7CF4D-100A-4130-A0E9-AF391DFAA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99928" y="5327080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4FB7397F-09F4-4A46-B00A-99E078342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98339" y="-562079"/>
            <a:ext cx="5229338" cy="5229338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61" name="Picture 160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57529" y="2941140"/>
            <a:ext cx="2628900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114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-0.27005 0.31342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03" y="1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0 L -0.31003 0.2349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08" y="1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6 L -0.38125 0.63773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62" y="3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59259E-6 L -0.20625 0.47037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12" y="2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-0.15039 0.54144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26" y="2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7.40741E-7 L -0.38959 0.64352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79" y="3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7.40741E-7 L -0.48646 0.45116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23" y="2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1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5.55112E-17 L -0.40026 0.47153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13" y="2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0.50755 0.31852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78" y="1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EBEF216-22E5-4F73-89E1-A832DBE71623}"/>
</file>

<file path=customXml/itemProps2.xml><?xml version="1.0" encoding="utf-8"?>
<ds:datastoreItem xmlns:ds="http://schemas.openxmlformats.org/officeDocument/2006/customXml" ds:itemID="{E100BDDE-8AAD-4667-8524-6CDB7BE50A1A}"/>
</file>

<file path=customXml/itemProps3.xml><?xml version="1.0" encoding="utf-8"?>
<ds:datastoreItem xmlns:ds="http://schemas.openxmlformats.org/officeDocument/2006/customXml" ds:itemID="{CEB8C1B7-1321-4C25-B44E-4C321219A16E}"/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19</cp:revision>
  <dcterms:created xsi:type="dcterms:W3CDTF">2024-08-25T10:52:46Z</dcterms:created>
  <dcterms:modified xsi:type="dcterms:W3CDTF">2024-12-22T14:15:22Z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