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FAEA3F5F-BBFC-CCA9-CF07-FFD403BA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1733" y="2542079"/>
            <a:ext cx="950256" cy="9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CE119CB-3A70-CE4C-FC41-E0D44DBCE8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578" y="5503755"/>
            <a:ext cx="789671" cy="812959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51056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498220" y="5056233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76" y="5878269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1093" name="Picture 109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636" y="2607430"/>
            <a:ext cx="3562350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18</cp:revision>
  <dcterms:created xsi:type="dcterms:W3CDTF">2024-11-13T21:15:09Z</dcterms:created>
  <dcterms:modified xsi:type="dcterms:W3CDTF">2024-11-19T12:31:02Z</dcterms:modified>
</cp:coreProperties>
</file>