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16859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6F713C-7D5E-4A83-84DA-6084B95C30A5}"/>
</file>

<file path=customXml/itemProps2.xml><?xml version="1.0" encoding="utf-8"?>
<ds:datastoreItem xmlns:ds="http://schemas.openxmlformats.org/officeDocument/2006/customXml" ds:itemID="{1BFE0F51-2F9B-4A2F-B833-C8E6959A413C}"/>
</file>

<file path=customXml/itemProps3.xml><?xml version="1.0" encoding="utf-8"?>
<ds:datastoreItem xmlns:ds="http://schemas.openxmlformats.org/officeDocument/2006/customXml" ds:itemID="{35D0E884-4F3C-40C8-8256-7D80C5DDB5F4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