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мультфильм, Кринолин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F592A958-EF45-821E-4720-9DA006562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021" r="13593" b="8393"/>
          <a:stretch/>
        </p:blipFill>
        <p:spPr>
          <a:xfrm>
            <a:off x="2076450" y="1209674"/>
            <a:ext cx="2187501" cy="2524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053D96-FE26-1D09-6F1B-BAB93C615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57" y="1802730"/>
            <a:ext cx="1853810" cy="19071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1161" y="2937384"/>
            <a:ext cx="33242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2024-08-02T16:04:35Z</dcterms:modified>
</cp:coreProperties>
</file>