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4"/>
  </p:normalViewPr>
  <p:slideViewPr>
    <p:cSldViewPr snapToGrid="0" showGuides="1">
      <p:cViewPr varScale="1">
        <p:scale>
          <a:sx n="76" d="100"/>
          <a:sy n="76" d="100"/>
        </p:scale>
        <p:origin x="132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40" y="10077"/>
            <a:ext cx="12177659" cy="6958662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704" y="1044782"/>
            <a:ext cx="1740887" cy="177570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522" y="3384830"/>
            <a:ext cx="1532287" cy="155331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7574" y="763955"/>
            <a:ext cx="1757208" cy="1775705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лекопитающее, Кошачьи, Вибриссы, Большие кошки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800" y="2982387"/>
            <a:ext cx="1969896" cy="196989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ыба, Плавник, Биология океана, Организ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912085" y="4405288"/>
            <a:ext cx="1837659" cy="218319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5826" y="1088359"/>
            <a:ext cx="1994043" cy="199404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робот, Вымышленный персонаж, игрушк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305" y="1207345"/>
            <a:ext cx="1562156" cy="1562156"/>
          </a:xfrm>
          <a:prstGeom prst="rect">
            <a:avLst/>
          </a:prstGeom>
        </p:spPr>
      </p:pic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84135" y="2287905"/>
            <a:ext cx="3905249" cy="397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Calibri</vt:lpstr>
      <vt:lpstr>Arial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7</cp:revision>
  <dcterms:created xsi:type="dcterms:W3CDTF">2024-04-10T06:39:00Z</dcterms:created>
  <dcterms:modified xsi:type="dcterms:W3CDTF">2024-07-18T12:49:03Z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7E5603C9FB4C4994A24E0A7B68EA6A57_12</vt:lpwstr>
  </property>
  <property fmtid="{D5CDD505-2E9C-101B-9397-08002B2CF9AE}" pid="3" name="KSOProductBuildVer">
    <vt:lpwstr>1033-12.2.0.17153</vt:lpwstr>
  </property>
</Properties>
</file>