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C"/>
    <a:srgbClr val="6834FC"/>
    <a:srgbClr val="BB7F75"/>
    <a:srgbClr val="F63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0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3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9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3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0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2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7913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50460"/>
            <a:ext cx="12366594" cy="6930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0" y="4726253"/>
            <a:ext cx="1575787" cy="15757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4" y="1097996"/>
            <a:ext cx="1094927" cy="10949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5" y="4676445"/>
            <a:ext cx="1513643" cy="15136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6" y="3024827"/>
            <a:ext cx="1220300" cy="1220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79">
            <a:off x="6140025" y="4956508"/>
            <a:ext cx="1482571" cy="1482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50" y="1002990"/>
            <a:ext cx="1064581" cy="10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5" y="850591"/>
            <a:ext cx="1396014" cy="13960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2868924"/>
            <a:ext cx="1131520" cy="11315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3043991"/>
            <a:ext cx="1397582" cy="1060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61" y="911052"/>
            <a:ext cx="1817214" cy="19173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5" y="5671840"/>
            <a:ext cx="1217014" cy="118616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396020" y="465054"/>
            <a:ext cx="1955527" cy="1955527"/>
            <a:chOff x="2016737" y="3716313"/>
            <a:chExt cx="1955527" cy="195552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73302" y="519003"/>
            <a:ext cx="1955527" cy="1955527"/>
            <a:chOff x="2016737" y="3716313"/>
            <a:chExt cx="1955527" cy="19555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РЁ-РЁ-РЁ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449" y="4485248"/>
            <a:ext cx="1987721" cy="1937661"/>
            <a:chOff x="1987267" y="3713998"/>
            <a:chExt cx="1955527" cy="195552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3061" y="4479505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21707" y="2420581"/>
            <a:ext cx="2096146" cy="2006308"/>
            <a:chOff x="1987267" y="3713999"/>
            <a:chExt cx="1955527" cy="195552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9"/>
              <a:ext cx="1955527" cy="19555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264670" y="4460929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63480" y="2437474"/>
            <a:ext cx="2012354" cy="1925327"/>
            <a:chOff x="1987267" y="3713998"/>
            <a:chExt cx="1955527" cy="1955527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34907" y="4459696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88230" y="4520970"/>
            <a:ext cx="2127870" cy="1986352"/>
            <a:chOff x="2016737" y="3716313"/>
            <a:chExt cx="1955527" cy="195552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293923" y="4463244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92016" y="4476314"/>
            <a:ext cx="1955527" cy="1955527"/>
            <a:chOff x="2016737" y="3716313"/>
            <a:chExt cx="1955527" cy="195552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26021" y="2441598"/>
            <a:ext cx="1959921" cy="1946612"/>
            <a:chOff x="2016737" y="3716313"/>
            <a:chExt cx="1955527" cy="195552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712532" y="481046"/>
            <a:ext cx="2066139" cy="1912033"/>
            <a:chOff x="2016737" y="3716313"/>
            <a:chExt cx="1955527" cy="195552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252611" y="4463618"/>
              <a:ext cx="1483778" cy="45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РИ-РИ-РИ</a:t>
              </a: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1751" y="3918141"/>
            <a:ext cx="25812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38C28-D665-4F6A-B971-DCDA5E495319}"/>
</file>

<file path=customXml/itemProps2.xml><?xml version="1.0" encoding="utf-8"?>
<ds:datastoreItem xmlns:ds="http://schemas.openxmlformats.org/officeDocument/2006/customXml" ds:itemID="{779E8A37-CB9E-4C00-AF20-FCC536D6EA25}"/>
</file>

<file path=customXml/itemProps3.xml><?xml version="1.0" encoding="utf-8"?>
<ds:datastoreItem xmlns:ds="http://schemas.openxmlformats.org/officeDocument/2006/customXml" ds:itemID="{AEBC680B-DA1C-422B-9894-90D733C51A0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20</cp:revision>
  <dcterms:created xsi:type="dcterms:W3CDTF">2024-12-28T07:45:59Z</dcterms:created>
  <dcterms:modified xsi:type="dcterms:W3CDTF">2025-01-05T01:28:11Z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