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1751" y="3918141"/>
            <a:ext cx="2590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