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28802-168D-47A2-A6DA-FC4538B2CECB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A699B-C846-43FC-BF23-DFD518515BC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28802-168D-47A2-A6DA-FC4538B2CECB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A699B-C846-43FC-BF23-DFD518515BC8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audio" Target="../media/audio1.wav"/><Relationship Id="rId16" Type="http://schemas.openxmlformats.org/officeDocument/2006/relationships/slideLayout" Target="../slideLayouts/slideLayout1.xml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81" y="1"/>
            <a:ext cx="932719" cy="8672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811270" y="41275"/>
            <a:ext cx="6227445" cy="6712585"/>
          </a:xfrm>
          <a:prstGeom prst="roundRect">
            <a:avLst/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957" y="4205351"/>
            <a:ext cx="1245599" cy="124559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54" y="-76815"/>
            <a:ext cx="1369301" cy="143423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277" y="1416493"/>
            <a:ext cx="1445000" cy="1360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149" y="-11046"/>
            <a:ext cx="1521808" cy="152180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322" y="2773911"/>
            <a:ext cx="933189" cy="115037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707" y="5276408"/>
            <a:ext cx="1418630" cy="141863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819" y="2944995"/>
            <a:ext cx="847811" cy="84781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905" y="5311333"/>
            <a:ext cx="1813335" cy="136000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473" y="1332009"/>
            <a:ext cx="1445000" cy="154133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54" y="4000621"/>
            <a:ext cx="1245599" cy="1265907"/>
          </a:xfrm>
          <a:prstGeom prst="rect">
            <a:avLst/>
          </a:prstGeom>
        </p:spPr>
      </p:pic>
      <p:cxnSp>
        <p:nvCxnSpPr>
          <p:cNvPr id="36" name="Пряма сполучна лінія 35"/>
          <p:cNvCxnSpPr/>
          <p:nvPr/>
        </p:nvCxnSpPr>
        <p:spPr>
          <a:xfrm>
            <a:off x="5879033" y="659720"/>
            <a:ext cx="2578500" cy="3677314"/>
          </a:xfrm>
          <a:prstGeom prst="line">
            <a:avLst/>
          </a:prstGeom>
          <a:ln w="38100" cap="flat" cmpd="sng" algn="ctr">
            <a:solidFill>
              <a:srgbClr val="FF0000"/>
            </a:solidFill>
            <a:prstDash val="dash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" name="Пряма зі стрілкою 3"/>
          <p:cNvCxnSpPr/>
          <p:nvPr/>
        </p:nvCxnSpPr>
        <p:spPr>
          <a:xfrm flipV="1">
            <a:off x="5879033" y="1261533"/>
            <a:ext cx="2299440" cy="1024467"/>
          </a:xfrm>
          <a:prstGeom prst="straightConnector1">
            <a:avLst/>
          </a:prstGeom>
          <a:ln w="38100">
            <a:solidFill>
              <a:srgbClr val="FFC00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 зі стрілкою 7"/>
          <p:cNvCxnSpPr/>
          <p:nvPr/>
        </p:nvCxnSpPr>
        <p:spPr>
          <a:xfrm>
            <a:off x="5571067" y="3429000"/>
            <a:ext cx="2886466" cy="2497667"/>
          </a:xfrm>
          <a:prstGeom prst="straightConnector1">
            <a:avLst/>
          </a:prstGeom>
          <a:ln w="38100">
            <a:solidFill>
              <a:srgbClr val="00206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зі стрілкою 12"/>
          <p:cNvCxnSpPr/>
          <p:nvPr/>
        </p:nvCxnSpPr>
        <p:spPr>
          <a:xfrm flipV="1">
            <a:off x="5554133" y="2362200"/>
            <a:ext cx="3073400" cy="2463800"/>
          </a:xfrm>
          <a:prstGeom prst="straightConnector1">
            <a:avLst/>
          </a:prstGeom>
          <a:ln w="38100">
            <a:solidFill>
              <a:srgbClr val="00B05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зі стрілкою 16"/>
          <p:cNvCxnSpPr/>
          <p:nvPr/>
        </p:nvCxnSpPr>
        <p:spPr>
          <a:xfrm flipV="1">
            <a:off x="5879033" y="3666067"/>
            <a:ext cx="2807767" cy="1930400"/>
          </a:xfrm>
          <a:prstGeom prst="straightConnector1">
            <a:avLst/>
          </a:prstGeom>
          <a:ln w="38100"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538" y="673519"/>
            <a:ext cx="4876190" cy="4876190"/>
          </a:xfrm>
          <a:prstGeom prst="rect">
            <a:avLst/>
          </a:prstGeom>
        </p:spPr>
      </p:pic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37795" y="1510665"/>
            <a:ext cx="4124325" cy="4190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426CF7B-9827-4216-A8E9-409D102640B8}"/>
</file>

<file path=customXml/itemProps2.xml><?xml version="1.0" encoding="utf-8"?>
<ds:datastoreItem xmlns:ds="http://schemas.openxmlformats.org/officeDocument/2006/customXml" ds:itemID="{144C3E3F-0171-44C5-BA98-8826E783DE11}"/>
</file>

<file path=customXml/itemProps3.xml><?xml version="1.0" encoding="utf-8"?>
<ds:datastoreItem xmlns:ds="http://schemas.openxmlformats.org/officeDocument/2006/customXml" ds:itemID="{5FF4EAB7-9AD5-421C-9E13-2BC37CE9C8E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10</cp:revision>
  <dcterms:created xsi:type="dcterms:W3CDTF">2024-04-17T19:16:00Z</dcterms:created>
  <dcterms:modified xsi:type="dcterms:W3CDTF">2025-03-18T15:29:45Z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EAC67C3D4DEC41599C453659BEB8E3DE_12</vt:lpwstr>
  </property>
  <property fmtid="{D5CDD505-2E9C-101B-9397-08002B2CF9AE}" pid="3" name="KSOProductBuildVer">
    <vt:lpwstr>1033-12.2.0.20326</vt:lpwstr>
  </property>
  <property fmtid="{D5CDD505-2E9C-101B-9397-08002B2CF9AE}" pid="4" name="ContentTypeId">
    <vt:lpwstr>0x010100F36324872565BB459892B1B9D623CC6C</vt:lpwstr>
  </property>
</Properties>
</file>