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8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83" autoAdjust="0"/>
  </p:normalViewPr>
  <p:slideViewPr>
    <p:cSldViewPr snapToGrid="0" showGuides="1">
      <p:cViewPr>
        <p:scale>
          <a:sx n="75" d="100"/>
          <a:sy n="75" d="100"/>
        </p:scale>
        <p:origin x="1836" y="708"/>
      </p:cViewPr>
      <p:guideLst>
        <p:guide orient="horz" pos="2160"/>
        <p:guide pos="68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sv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2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кно, стена, в помещении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51615C5-32F7-9FB4-B780-10B6D4CE4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895142F-B4F3-E9A2-1737-F64BDE6301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3"/>
          <a:stretch/>
        </p:blipFill>
        <p:spPr>
          <a:xfrm>
            <a:off x="6313855" y="2430734"/>
            <a:ext cx="2723857" cy="300125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7532"/>
            <a:ext cx="956176" cy="94311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365D467-713F-8247-23B2-395129B7259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33000"/>
                    </a14:imgEffect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69" y="5199359"/>
            <a:ext cx="1543638" cy="154363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12" name="Рисунок 111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2031096-FCD3-2641-B34D-C24519E32F2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33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69" y="5199359"/>
            <a:ext cx="1543638" cy="154363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33" name="Рисунок 32" descr="Изображение выглядит как строительство, рисунок, башня&#10;&#10;Автоматически созданное описание">
            <a:extLst>
              <a:ext uri="{FF2B5EF4-FFF2-40B4-BE49-F238E27FC236}">
                <a16:creationId xmlns:a16="http://schemas.microsoft.com/office/drawing/2014/main" id="{78DC9D9A-7453-FE1C-B179-132BB4EA88E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424">
            <a:off x="5778451" y="5464152"/>
            <a:ext cx="884843" cy="941010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строительство, рисунок, башня&#10;&#10;Автоматически созданное описание">
            <a:extLst>
              <a:ext uri="{FF2B5EF4-FFF2-40B4-BE49-F238E27FC236}">
                <a16:creationId xmlns:a16="http://schemas.microsoft.com/office/drawing/2014/main" id="{761EC59E-770C-FB4E-0E05-D55B9989219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424">
            <a:off x="5778452" y="5464151"/>
            <a:ext cx="884843" cy="941010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D13FC33-17D7-4E48-B289-BD6A8315F050}"/>
              </a:ext>
            </a:extLst>
          </p:cNvPr>
          <p:cNvGrpSpPr/>
          <p:nvPr/>
        </p:nvGrpSpPr>
        <p:grpSpPr>
          <a:xfrm>
            <a:off x="4275092" y="2691680"/>
            <a:ext cx="473595" cy="473595"/>
            <a:chOff x="5646042" y="1649343"/>
            <a:chExt cx="921821" cy="921821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66A1887-00C7-18C5-76B0-A6759D7CF037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Флажок со сплошной заливкой">
              <a:extLst>
                <a:ext uri="{FF2B5EF4-FFF2-40B4-BE49-F238E27FC236}">
                  <a16:creationId xmlns:a16="http://schemas.microsoft.com/office/drawing/2014/main" id="{9F563CC5-B934-5CDB-B5AE-82B68F759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39821FA5-3A3D-C60C-1896-0219C2DBFAC5}"/>
              </a:ext>
            </a:extLst>
          </p:cNvPr>
          <p:cNvGrpSpPr/>
          <p:nvPr/>
        </p:nvGrpSpPr>
        <p:grpSpPr>
          <a:xfrm>
            <a:off x="5441949" y="5418169"/>
            <a:ext cx="473595" cy="473595"/>
            <a:chOff x="5646042" y="1649343"/>
            <a:chExt cx="921821" cy="921821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8A4A59EB-70CE-A7D1-D90F-E0446D9C3B77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7" name="Рисунок 56" descr="Флажок со сплошной заливкой">
              <a:extLst>
                <a:ext uri="{FF2B5EF4-FFF2-40B4-BE49-F238E27FC236}">
                  <a16:creationId xmlns:a16="http://schemas.microsoft.com/office/drawing/2014/main" id="{DB2E8C3D-34F9-054B-94BD-2525EDC8D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68EFB5F-B715-54C9-B070-DCD2EAE6FD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160" y="4664479"/>
            <a:ext cx="4312411" cy="32343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Человеческое лицо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FCD67EA-482A-51BB-080C-752D9888E61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61" y="3047475"/>
            <a:ext cx="2367989" cy="2367989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рисунок, Человеческое лицо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DB1F066-883A-6EDC-EE00-F6CF5741681E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13" y="3013832"/>
            <a:ext cx="2367989" cy="2367989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C08545B-7041-BFF0-F6EB-0C0DBA251D4E}"/>
              </a:ext>
            </a:extLst>
          </p:cNvPr>
          <p:cNvGrpSpPr/>
          <p:nvPr/>
        </p:nvGrpSpPr>
        <p:grpSpPr>
          <a:xfrm>
            <a:off x="2852705" y="2417843"/>
            <a:ext cx="473595" cy="473595"/>
            <a:chOff x="5646042" y="1649343"/>
            <a:chExt cx="921821" cy="921821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4C3E8323-F0BE-1828-46DB-30ABE62FEA01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" name="Рисунок 10" descr="Флажок со сплошной заливкой">
              <a:extLst>
                <a:ext uri="{FF2B5EF4-FFF2-40B4-BE49-F238E27FC236}">
                  <a16:creationId xmlns:a16="http://schemas.microsoft.com/office/drawing/2014/main" id="{D37B9FBE-6D6D-51BA-E35F-C3D1966E1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FA062CDA-6EFC-0DA2-B610-EA4A619F8C73}"/>
              </a:ext>
            </a:extLst>
          </p:cNvPr>
          <p:cNvSpPr txBox="1"/>
          <p:nvPr/>
        </p:nvSpPr>
        <p:spPr>
          <a:xfrm>
            <a:off x="2366526" y="2769044"/>
            <a:ext cx="129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Жора</a:t>
            </a:r>
            <a:endParaRPr lang="ru-UA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5" name="Рисунок 24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84A72E72-5CA5-12CD-326C-5062A93A103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8987">
            <a:off x="7142822" y="2367564"/>
            <a:ext cx="1136771" cy="11785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697872A-929A-EDEE-1125-D08F3A22E84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5" r="17026" b="5373"/>
          <a:stretch/>
        </p:blipFill>
        <p:spPr>
          <a:xfrm>
            <a:off x="6264029" y="1153592"/>
            <a:ext cx="1274202" cy="141105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3A7A9559-4F80-DDA0-045A-D6365ADC7D81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4664">
            <a:off x="7139780" y="2452931"/>
            <a:ext cx="996722" cy="1033375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мультфильм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9CAF97A-E1E5-0B7A-CC75-3F3F0E963555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5" r="17026" b="5373"/>
          <a:stretch/>
        </p:blipFill>
        <p:spPr>
          <a:xfrm>
            <a:off x="6304422" y="1190373"/>
            <a:ext cx="1233809" cy="136632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F1EE101-3ADE-263E-D7C0-1B54F4E69B7B}"/>
              </a:ext>
            </a:extLst>
          </p:cNvPr>
          <p:cNvGrpSpPr/>
          <p:nvPr/>
        </p:nvGrpSpPr>
        <p:grpSpPr>
          <a:xfrm>
            <a:off x="6753309" y="664930"/>
            <a:ext cx="473595" cy="473595"/>
            <a:chOff x="5646042" y="1649343"/>
            <a:chExt cx="921821" cy="921821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4B3036A-7A63-5F32-633A-0508BF3CCCA6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Флажок со сплошной заливкой">
              <a:extLst>
                <a:ext uri="{FF2B5EF4-FFF2-40B4-BE49-F238E27FC236}">
                  <a16:creationId xmlns:a16="http://schemas.microsoft.com/office/drawing/2014/main" id="{69C5D329-23E2-0F7F-988E-6A2E6BF6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5FD8A0E7-2E95-336E-B310-831FFE30BF45}"/>
              </a:ext>
            </a:extLst>
          </p:cNvPr>
          <p:cNvGrpSpPr/>
          <p:nvPr/>
        </p:nvGrpSpPr>
        <p:grpSpPr>
          <a:xfrm>
            <a:off x="8258653" y="2327846"/>
            <a:ext cx="473595" cy="473595"/>
            <a:chOff x="5646042" y="1649343"/>
            <a:chExt cx="921821" cy="921821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63ECEDCD-F5E7-5016-CDA1-9868AFF6E05F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Флажок со сплошной заливкой">
              <a:extLst>
                <a:ext uri="{FF2B5EF4-FFF2-40B4-BE49-F238E27FC236}">
                  <a16:creationId xmlns:a16="http://schemas.microsoft.com/office/drawing/2014/main" id="{9BD378D4-D82C-94B2-899D-1E3B097C6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0DD6AB38-11BD-2B29-2822-A524C7A3A145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6995">
            <a:off x="7429984" y="3606293"/>
            <a:ext cx="1159792" cy="115979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79F6A39-2C6D-F59A-5527-3F827EC651BE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459">
            <a:off x="7438535" y="3609420"/>
            <a:ext cx="1113193" cy="111319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жук, насекомо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61E782-4BC3-4057-3E9A-FBA8CC054BAB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6853">
            <a:off x="7620423" y="3672825"/>
            <a:ext cx="749415" cy="754452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беспозвоночный, жук, насекомо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D87F613-948F-6EC0-7937-2AB5F2F2A1AB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1098">
            <a:off x="7626113" y="3700435"/>
            <a:ext cx="749415" cy="754452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AA12C3-22D0-38E8-968F-29C59FFEA2E2}"/>
              </a:ext>
            </a:extLst>
          </p:cNvPr>
          <p:cNvGrpSpPr/>
          <p:nvPr/>
        </p:nvGrpSpPr>
        <p:grpSpPr>
          <a:xfrm>
            <a:off x="6984479" y="4166016"/>
            <a:ext cx="473595" cy="473595"/>
            <a:chOff x="5646042" y="1649343"/>
            <a:chExt cx="921821" cy="921821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7C784ABA-B419-F2DE-5A08-EAA01E45F5B3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Флажок со сплошной заливкой">
              <a:extLst>
                <a:ext uri="{FF2B5EF4-FFF2-40B4-BE49-F238E27FC236}">
                  <a16:creationId xmlns:a16="http://schemas.microsoft.com/office/drawing/2014/main" id="{8ECBCB0A-ACA5-E9FE-14C6-ECFB87FA8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AB23C694-6229-D0AE-6448-0C89E72438B6}"/>
              </a:ext>
            </a:extLst>
          </p:cNvPr>
          <p:cNvGrpSpPr/>
          <p:nvPr/>
        </p:nvGrpSpPr>
        <p:grpSpPr>
          <a:xfrm>
            <a:off x="8508814" y="3467416"/>
            <a:ext cx="473595" cy="473595"/>
            <a:chOff x="5646042" y="1649343"/>
            <a:chExt cx="921821" cy="921821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34F93940-72E5-6E0F-DA8A-6ED34A866686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5" name="Рисунок 44" descr="Флажок со сплошной заливкой">
              <a:extLst>
                <a:ext uri="{FF2B5EF4-FFF2-40B4-BE49-F238E27FC236}">
                  <a16:creationId xmlns:a16="http://schemas.microsoft.com/office/drawing/2014/main" id="{4EFB480B-2BCE-05B1-A5CF-A073ED0AE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890C1CC9-23DA-F113-B386-12CCAC199259}"/>
              </a:ext>
            </a:extLst>
          </p:cNvPr>
          <p:cNvGrpSpPr/>
          <p:nvPr/>
        </p:nvGrpSpPr>
        <p:grpSpPr>
          <a:xfrm>
            <a:off x="515224" y="5062545"/>
            <a:ext cx="812178" cy="995114"/>
            <a:chOff x="2037742" y="6442190"/>
            <a:chExt cx="1043002" cy="1277929"/>
          </a:xfrm>
        </p:grpSpPr>
        <p:pic>
          <p:nvPicPr>
            <p:cNvPr id="37" name="Рисунок 36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938A34E5-FE03-A622-8ABD-8573993B9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69071">
              <a:off x="2065008" y="6704383"/>
              <a:ext cx="1015736" cy="1015736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714AE6C9-612A-0A4B-94DB-3E241CF3F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19438">
              <a:off x="2037742" y="6442190"/>
              <a:ext cx="1015736" cy="1015736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7F708BD6-BDA8-962E-5D6B-27F2EB5E9EFB}"/>
              </a:ext>
            </a:extLst>
          </p:cNvPr>
          <p:cNvGrpSpPr/>
          <p:nvPr/>
        </p:nvGrpSpPr>
        <p:grpSpPr>
          <a:xfrm>
            <a:off x="1320296" y="4854503"/>
            <a:ext cx="935519" cy="970670"/>
            <a:chOff x="3956798" y="5411629"/>
            <a:chExt cx="1201397" cy="1246538"/>
          </a:xfrm>
        </p:grpSpPr>
        <p:pic>
          <p:nvPicPr>
            <p:cNvPr id="59" name="Рисунок 58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D0FE2824-CC11-548F-DAB7-67F9C0F6A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22" y="5447713"/>
              <a:ext cx="527844" cy="527844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D8265388-1B9D-48CC-2E52-7C785B860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083" y="5411629"/>
              <a:ext cx="527844" cy="527844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384445EB-CDE9-32F7-4DF5-88189F46A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0351" y="5740093"/>
              <a:ext cx="527844" cy="52784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F1CF5023-CD94-4BBD-8FF4-D1A669859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798" y="5571026"/>
              <a:ext cx="527844" cy="527844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F1DF0A2C-3A8F-CD1F-0C14-2985B16BB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805" y="5884295"/>
              <a:ext cx="527844" cy="527844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B90A3A84-61B3-90B5-C906-6A1002826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3714" y="5866401"/>
              <a:ext cx="527844" cy="527844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245E2958-B8E6-1193-1E9C-9861808A0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8913" y="6019477"/>
              <a:ext cx="527844" cy="527844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7243A932-9BD1-3A37-B329-DD433D02A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8466" y="6130323"/>
              <a:ext cx="527844" cy="527844"/>
            </a:xfrm>
            <a:prstGeom prst="rect">
              <a:avLst/>
            </a:prstGeom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21500565-B0A5-B0E2-68F4-07C8F3F77797}"/>
              </a:ext>
            </a:extLst>
          </p:cNvPr>
          <p:cNvGrpSpPr/>
          <p:nvPr/>
        </p:nvGrpSpPr>
        <p:grpSpPr>
          <a:xfrm>
            <a:off x="514949" y="5055325"/>
            <a:ext cx="801095" cy="995115"/>
            <a:chOff x="2684135" y="5441045"/>
            <a:chExt cx="1028769" cy="1277931"/>
          </a:xfrm>
        </p:grpSpPr>
        <p:pic>
          <p:nvPicPr>
            <p:cNvPr id="115" name="Рисунок 114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DD9EF1B0-E318-2668-9C62-E7140E97F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58212">
              <a:off x="2684135" y="5703240"/>
              <a:ext cx="1015736" cy="1015736"/>
            </a:xfrm>
            <a:prstGeom prst="rect">
              <a:avLst/>
            </a:prstGeom>
          </p:spPr>
        </p:pic>
        <p:pic>
          <p:nvPicPr>
            <p:cNvPr id="116" name="Рисунок 115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0788D77C-EBFE-50DE-BC6F-9538900C9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19438">
              <a:off x="2697168" y="5441045"/>
              <a:ext cx="1015736" cy="1015736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661E06D9-A5FF-9E7E-850D-7150D6A0568A}"/>
              </a:ext>
            </a:extLst>
          </p:cNvPr>
          <p:cNvGrpSpPr/>
          <p:nvPr/>
        </p:nvGrpSpPr>
        <p:grpSpPr>
          <a:xfrm>
            <a:off x="1321581" y="4859786"/>
            <a:ext cx="935519" cy="970670"/>
            <a:chOff x="3956798" y="5411629"/>
            <a:chExt cx="1201397" cy="1246538"/>
          </a:xfrm>
        </p:grpSpPr>
        <p:pic>
          <p:nvPicPr>
            <p:cNvPr id="118" name="Рисунок 117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20D4795E-6FF8-FD30-F818-146598B9D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22" y="5447713"/>
              <a:ext cx="527844" cy="527844"/>
            </a:xfrm>
            <a:prstGeom prst="rect">
              <a:avLst/>
            </a:prstGeom>
          </p:spPr>
        </p:pic>
        <p:pic>
          <p:nvPicPr>
            <p:cNvPr id="119" name="Рисунок 118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7104A5CF-FB2C-8978-045A-1761BC197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083" y="5411629"/>
              <a:ext cx="527844" cy="527844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C242EE72-E310-1064-D385-3E03B8FE0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0351" y="5740093"/>
              <a:ext cx="527844" cy="527844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22D324C5-78E9-5B44-BB2B-9D8D1593A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798" y="5571026"/>
              <a:ext cx="527844" cy="527844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4BA7041F-015D-8EEF-2330-9FB0A8D2F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805" y="5884295"/>
              <a:ext cx="527844" cy="527844"/>
            </a:xfrm>
            <a:prstGeom prst="rect">
              <a:avLst/>
            </a:prstGeom>
          </p:spPr>
        </p:pic>
        <p:pic>
          <p:nvPicPr>
            <p:cNvPr id="123" name="Рисунок 122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59D68CF9-5F23-8BA8-3EAB-E053FEF75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3714" y="5866401"/>
              <a:ext cx="527844" cy="527844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C9F012F0-959E-FDFB-DE6B-6DDE5C9A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8913" y="6019477"/>
              <a:ext cx="527844" cy="527844"/>
            </a:xfrm>
            <a:prstGeom prst="rect">
              <a:avLst/>
            </a:prstGeom>
          </p:spPr>
        </p:pic>
        <p:pic>
          <p:nvPicPr>
            <p:cNvPr id="125" name="Рисунок 124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62C24041-68E1-C046-E617-CB3DFE354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8466" y="6130323"/>
              <a:ext cx="527844" cy="527844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CB0B7FE-8DE3-B5F9-8789-DE08724B1AE4}"/>
              </a:ext>
            </a:extLst>
          </p:cNvPr>
          <p:cNvGrpSpPr/>
          <p:nvPr/>
        </p:nvGrpSpPr>
        <p:grpSpPr>
          <a:xfrm>
            <a:off x="1636171" y="4206380"/>
            <a:ext cx="473595" cy="473595"/>
            <a:chOff x="5646042" y="1649343"/>
            <a:chExt cx="921821" cy="921821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35748BD-411C-259F-25B5-61231B4B1774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 descr="Флажок со сплошной заливкой">
              <a:extLst>
                <a:ext uri="{FF2B5EF4-FFF2-40B4-BE49-F238E27FC236}">
                  <a16:creationId xmlns:a16="http://schemas.microsoft.com/office/drawing/2014/main" id="{C68FB197-A280-D1A6-AFB3-47085F8FA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A819B98-4843-2ABD-81B7-1D8D1BFC3B35}"/>
              </a:ext>
            </a:extLst>
          </p:cNvPr>
          <p:cNvGrpSpPr/>
          <p:nvPr/>
        </p:nvGrpSpPr>
        <p:grpSpPr>
          <a:xfrm>
            <a:off x="772482" y="4739573"/>
            <a:ext cx="473595" cy="473595"/>
            <a:chOff x="5646042" y="1649343"/>
            <a:chExt cx="921821" cy="921821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15565AF6-D385-EE26-82F4-5DE3B8947B72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Флажок со сплошной заливкой">
              <a:extLst>
                <a:ext uri="{FF2B5EF4-FFF2-40B4-BE49-F238E27FC236}">
                  <a16:creationId xmlns:a16="http://schemas.microsoft.com/office/drawing/2014/main" id="{C28E50A1-BD2F-58CA-7D39-25DC7ED33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pic>
        <p:nvPicPr>
          <p:cNvPr id="27" name="Рисунок 26" descr="Изображение выглядит как аксессуар, Багаж и сумки, чемодан, багаж&#10;&#10;Автоматически созданное описание">
            <a:extLst>
              <a:ext uri="{FF2B5EF4-FFF2-40B4-BE49-F238E27FC236}">
                <a16:creationId xmlns:a16="http://schemas.microsoft.com/office/drawing/2014/main" id="{A76C9385-CA3C-3030-DAA5-99DED516EC29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4"/>
          <a:stretch/>
        </p:blipFill>
        <p:spPr>
          <a:xfrm>
            <a:off x="4629537" y="4232152"/>
            <a:ext cx="2022214" cy="125451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шина, колесо, транспортное средств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4ED5B76-823A-1BEC-DD2D-F0176D9492CE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68" y="3500606"/>
            <a:ext cx="1228536" cy="1228536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аксессуар, Багаж и сумки, чемодан, багаж&#10;&#10;Автоматически созданное описание">
            <a:extLst>
              <a:ext uri="{FF2B5EF4-FFF2-40B4-BE49-F238E27FC236}">
                <a16:creationId xmlns:a16="http://schemas.microsoft.com/office/drawing/2014/main" id="{CA754468-6598-71DE-8E39-A3AEDD32308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70"/>
          <a:stretch/>
        </p:blipFill>
        <p:spPr>
          <a:xfrm>
            <a:off x="4626354" y="4240414"/>
            <a:ext cx="2022214" cy="123820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шина, колесо, транспортное средств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BC896F0-73B8-E371-4183-04DB7ACC4D6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16" y="3470996"/>
            <a:ext cx="1170075" cy="1170075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F650A49-9E1C-B8AE-E449-3B62CC5ECE61}"/>
              </a:ext>
            </a:extLst>
          </p:cNvPr>
          <p:cNvGrpSpPr/>
          <p:nvPr/>
        </p:nvGrpSpPr>
        <p:grpSpPr>
          <a:xfrm>
            <a:off x="5921794" y="3290576"/>
            <a:ext cx="473595" cy="473595"/>
            <a:chOff x="5646042" y="1649343"/>
            <a:chExt cx="921821" cy="921821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EC4801B2-9A4A-4E8D-10E6-99A20ED3A6FB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Флажок со сплошной заливкой">
              <a:extLst>
                <a:ext uri="{FF2B5EF4-FFF2-40B4-BE49-F238E27FC236}">
                  <a16:creationId xmlns:a16="http://schemas.microsoft.com/office/drawing/2014/main" id="{9738424A-183B-6F15-4E76-E4DC8D054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F10D8616-040B-7870-5B2F-5804F02DB583}"/>
              </a:ext>
            </a:extLst>
          </p:cNvPr>
          <p:cNvGrpSpPr/>
          <p:nvPr/>
        </p:nvGrpSpPr>
        <p:grpSpPr>
          <a:xfrm>
            <a:off x="4776750" y="4558844"/>
            <a:ext cx="473595" cy="473595"/>
            <a:chOff x="5646042" y="1649343"/>
            <a:chExt cx="921821" cy="921821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D895F8EB-2FD3-782A-1005-71DC95E1CB97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 descr="Флажок со сплошной заливкой">
              <a:extLst>
                <a:ext uri="{FF2B5EF4-FFF2-40B4-BE49-F238E27FC236}">
                  <a16:creationId xmlns:a16="http://schemas.microsoft.com/office/drawing/2014/main" id="{80CFA03A-6EE2-91EE-11CD-ADE8910B3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pic>
        <p:nvPicPr>
          <p:cNvPr id="8" name="Рисунок 7" descr="Изображение выглядит как пружина, спиральная пружина, природа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4016248D-9023-C289-3636-07A21F625CFB}"/>
              </a:ext>
            </a:extLst>
          </p:cNvPr>
          <p:cNvPicPr>
            <a:picLocks noChangeAspect="1"/>
          </p:cNvPicPr>
          <p:nvPr/>
        </p:nvPicPr>
        <p:blipFill>
          <a:blip r:embed="rId2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5561">
            <a:off x="4373594" y="3040551"/>
            <a:ext cx="899653" cy="899653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184A653-CB51-D7EF-6600-D5BAD50ADA91}"/>
              </a:ext>
            </a:extLst>
          </p:cNvPr>
          <p:cNvGrpSpPr/>
          <p:nvPr/>
        </p:nvGrpSpPr>
        <p:grpSpPr>
          <a:xfrm>
            <a:off x="4979774" y="2539914"/>
            <a:ext cx="473595" cy="473595"/>
            <a:chOff x="5646042" y="1649343"/>
            <a:chExt cx="921821" cy="921821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AEBE334E-10C2-FC38-29C7-254AEA083E3B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0" name="Рисунок 59" descr="Флажок со сплошной заливкой">
              <a:extLst>
                <a:ext uri="{FF2B5EF4-FFF2-40B4-BE49-F238E27FC236}">
                  <a16:creationId xmlns:a16="http://schemas.microsoft.com/office/drawing/2014/main" id="{577F2804-8B57-63AC-31BA-481CD8D51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F80D80E-C4CB-98D9-CACF-B05D840B2E48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3" r="41392" b="3855"/>
          <a:stretch/>
        </p:blipFill>
        <p:spPr>
          <a:xfrm rot="458062">
            <a:off x="4074057" y="3089514"/>
            <a:ext cx="515435" cy="22297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ружина, спиральная пружина, природа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DF8143D6-1EAB-2C12-73E0-33F0614E5E9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5561">
            <a:off x="4378325" y="3040287"/>
            <a:ext cx="899653" cy="89965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BA81A48-8056-8C34-1237-C28AC55DEBB2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3" r="41392" b="3855"/>
          <a:stretch/>
        </p:blipFill>
        <p:spPr>
          <a:xfrm rot="458062">
            <a:off x="4072242" y="3088418"/>
            <a:ext cx="515435" cy="2229736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51" y="625502"/>
            <a:ext cx="5342785" cy="5438192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207172" y="3624755"/>
            <a:ext cx="28098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45</cp:revision>
  <dcterms:created xsi:type="dcterms:W3CDTF">2024-07-21T13:02:50Z</dcterms:created>
  <dcterms:modified xsi:type="dcterms:W3CDTF">2024-11-20T10:40:09Z</dcterms:modified>
</cp:coreProperties>
</file>