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1.wdp"/><Relationship Id="rId15" Type="http://schemas.openxmlformats.org/officeDocument/2006/relationships/image" Target="../media/image12.png"/><Relationship Id="rId16" Type="http://schemas.microsoft.com/office/2007/relationships/hdphoto" Target="../media/hdphoto2.wdp"/><Relationship Id="rId17" Type="http://schemas.openxmlformats.org/officeDocument/2006/relationships/image" Target="../media/image13.png"/><Relationship Id="rId18" Type="http://schemas.microsoft.com/office/2007/relationships/hdphoto" Target="../media/hdphoto3.wdp"/><Relationship Id="rId19" Type="http://schemas.openxmlformats.org/officeDocument/2006/relationships/image" Target="../media/image14.png"/><Relationship Id="rId20" Type="http://schemas.microsoft.com/office/2007/relationships/hdphoto" Target="../media/hdphoto4.wdp"/><Relationship Id="rId21" Type="http://schemas.openxmlformats.org/officeDocument/2006/relationships/image" Target="../media/image15.png"/><Relationship Id="rId22" Type="http://schemas.microsoft.com/office/2007/relationships/hdphoto" Target="../media/hdphoto5.wdp"/><Relationship Id="rId23" Type="http://schemas.openxmlformats.org/officeDocument/2006/relationships/image" Target="../media/image16.png"/><Relationship Id="rId24" Type="http://schemas.microsoft.com/office/2007/relationships/hdphoto" Target="../media/hdphoto6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дизайн интерьера, стена, выдвижной ящик&#10;&#10;Автоматически созданное описание">
            <a:extLst>
              <a:ext uri="{FF2B5EF4-FFF2-40B4-BE49-F238E27FC236}">
                <a16:creationId xmlns:a16="http://schemas.microsoft.com/office/drawing/2014/main" id="{0131E63F-4B9D-CF8F-B66D-4304BB7CE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BDA637-893A-3EF6-FADA-F72411B90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0"/>
          <a:stretch/>
        </p:blipFill>
        <p:spPr>
          <a:xfrm>
            <a:off x="1849625" y="3680603"/>
            <a:ext cx="6724680" cy="3175401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иллюстрация, мультфильм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083B001-885D-DAB7-CD54-E85500285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8" y="1754175"/>
            <a:ext cx="2652642" cy="265264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DF33E83-4E7E-6F62-F6CA-F035F4630D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29" y="3370145"/>
            <a:ext cx="1534157" cy="153415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8" name="Рисунок 17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2912E794-917A-F522-E239-21199A0F8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82" y="3617311"/>
            <a:ext cx="1309171" cy="130917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1" name="Рисунок 20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A235E273-F8E8-AE31-DFAD-9011FD37BD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71" y="4245305"/>
            <a:ext cx="1283174" cy="127314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231B6198-35C7-2DA8-17AB-69FEB8D157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29" y="3185769"/>
            <a:ext cx="1305764" cy="130576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0" name="Рисунок 29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6A8ADB-C6E1-5017-3FBC-F98F79D81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4" y="4270366"/>
            <a:ext cx="1304863" cy="1304863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4" name="Рисунок 33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B944F3BF-8550-CD60-DD6F-2067B1DF9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50" y="3422283"/>
            <a:ext cx="1581527" cy="158152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D8A50E3-684F-9E06-602A-9E9C418E2670}"/>
              </a:ext>
            </a:extLst>
          </p:cNvPr>
          <p:cNvSpPr/>
          <p:nvPr/>
        </p:nvSpPr>
        <p:spPr>
          <a:xfrm>
            <a:off x="7368009" y="318569"/>
            <a:ext cx="2711103" cy="2711103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6" name="Рисунок 35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427A8856-CA18-2EC3-3514-47D193B14E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89" y="499544"/>
            <a:ext cx="2406437" cy="2406437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EC4D9AA6-44A8-8BA6-DD51-A831DB540E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79" y="714555"/>
            <a:ext cx="2097712" cy="2081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1C73C1-90DF-CDD9-D8CD-DACF729C73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24" y="797695"/>
            <a:ext cx="1855950" cy="185595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525C7401-E56B-5C27-B460-462937B9AB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4" y="687949"/>
            <a:ext cx="2075442" cy="207544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88737F-696B-5CF5-0836-0B4D1C49F1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66" y="685953"/>
            <a:ext cx="2061382" cy="206138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13FAFA81-11C6-D07D-9B8A-627A1E800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  <a14:imgEffect>
                      <a14:colorTemperature colorTemp="6100"/>
                    </a14:imgEffect>
                    <a14:imgEffect>
                      <a14:brightnessContrast bright="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38" y="606632"/>
            <a:ext cx="2238076" cy="223807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еда, десерт, Сладость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2FA9658F-CB8F-E6C3-2BC9-23890E6B1AB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59" y="1489885"/>
            <a:ext cx="4697531" cy="4697531"/>
          </a:xfrm>
          <a:prstGeom prst="rect">
            <a:avLst/>
          </a:prstGeom>
        </p:spPr>
      </p:pic>
      <p:pic>
        <p:nvPicPr>
          <p:cNvPr id="126" name="Picture 125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996250" y="3768665"/>
            <a:ext cx="30575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19727 -0.157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9518 -0.2483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47994 -0.1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7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28463 -0.1180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27695 -0.276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3655 -0.1706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30</cp:revision>
  <dcterms:created xsi:type="dcterms:W3CDTF">2024-07-21T13:02:50Z</dcterms:created>
  <dcterms:modified xsi:type="dcterms:W3CDTF">2024-11-25T14:29:29Z</dcterms:modified>
</cp:coreProperties>
</file>