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44" y="153471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4350" y="2345055"/>
            <a:ext cx="30956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FE6638-EA1E-4F18-A065-E8CC8852CA6D}"/>
</file>

<file path=customXml/itemProps2.xml><?xml version="1.0" encoding="utf-8"?>
<ds:datastoreItem xmlns:ds="http://schemas.openxmlformats.org/officeDocument/2006/customXml" ds:itemID="{5AEE4A04-ABAE-4297-A912-FB2681C10CD2}"/>
</file>

<file path=customXml/itemProps3.xml><?xml version="1.0" encoding="utf-8"?>
<ds:datastoreItem xmlns:ds="http://schemas.openxmlformats.org/officeDocument/2006/customXml" ds:itemID="{73F8C855-80CC-42A2-BD3F-6F7160ED57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2024-05-09T11:26:00Z</dcterms:created>
  <dcterms:modified xsi:type="dcterms:W3CDTF">2024-12-27T09:59:39Z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