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58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360593"/>
            <a:ext cx="1988154" cy="1534882"/>
            <a:chOff x="280379" y="360593"/>
            <a:chExt cx="1988154" cy="153488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 descr="Изображение выглядит как обувь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" y="360593"/>
              <a:ext cx="1518182" cy="1518182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293174"/>
            <a:ext cx="1988154" cy="1777868"/>
            <a:chOff x="6710918" y="293174"/>
            <a:chExt cx="1988154" cy="1777868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лягушка, амфибия, Настоящая лягушка, жаб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452" y="293174"/>
              <a:ext cx="1777868" cy="177786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аксессуар, чехол, чемодан, кож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0379" y="41733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21638" y="397218"/>
            <a:ext cx="1988154" cy="1630571"/>
            <a:chOff x="6744818" y="-1234718"/>
            <a:chExt cx="1988154" cy="163057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Тачка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850891" y="-1195520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2885" y="2468181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155946" y="818178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Вешалка для одежды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04142" y="101830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219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2968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73 0.59422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B193C7-869C-4033-AFE8-AA8B858411DA}"/>
</file>

<file path=customXml/itemProps2.xml><?xml version="1.0" encoding="utf-8"?>
<ds:datastoreItem xmlns:ds="http://schemas.openxmlformats.org/officeDocument/2006/customXml" ds:itemID="{A6639DE1-57E7-4933-8871-C59A0B5C9BE0}"/>
</file>

<file path=customXml/itemProps3.xml><?xml version="1.0" encoding="utf-8"?>
<ds:datastoreItem xmlns:ds="http://schemas.openxmlformats.org/officeDocument/2006/customXml" ds:itemID="{DD3505DA-4D17-4281-99E3-05D747CB583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2025-02-22T11:16:49Z</dcterms:created>
  <dcterms:modified xsi:type="dcterms:W3CDTF">2025-02-22T12:11:40Z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