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3B"/>
    <a:srgbClr val="FF4D40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7D78AE5-00C5-867E-2F38-BBF9A4089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2FD5DD9B-2CA1-024A-E77B-18A693C57A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132591" y="1355265"/>
            <a:ext cx="5054990" cy="5359928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881851" y="113497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04" y="72454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1" y="74249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51" y="77448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51" y="80599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7448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3" y="74249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18" y="6568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724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01" y="8059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1" y="8059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902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15" y="758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6FD80566-3F59-5969-7E4D-4864D99106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6"/>
          <a:stretch/>
        </p:blipFill>
        <p:spPr>
          <a:xfrm>
            <a:off x="6768096" y="4092685"/>
            <a:ext cx="1893915" cy="242327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F69E6A3E-6CE2-11D5-66CE-E630F657DB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28" y="1935852"/>
            <a:ext cx="1688394" cy="168839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94C7E39-35AF-50D6-F70C-007DDE1F6B2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1"/>
          <a:stretch/>
        </p:blipFill>
        <p:spPr>
          <a:xfrm>
            <a:off x="4159421" y="4844201"/>
            <a:ext cx="3734479" cy="20137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8" name="Рисунок 17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70438F1-8C03-393D-0227-2370F92B50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570">
            <a:off x="5041515" y="5083915"/>
            <a:ext cx="964497" cy="96449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 descr="Изображение выглядит как контейнер, стекло, посуда, Сосуды для напитков&#10;&#10;Автоматически созданное описание">
            <a:extLst>
              <a:ext uri="{FF2B5EF4-FFF2-40B4-BE49-F238E27FC236}">
                <a16:creationId xmlns:a16="http://schemas.microsoft.com/office/drawing/2014/main" id="{C1727186-4D7F-BE9B-B1A7-8BA229E499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11" y="4274326"/>
            <a:ext cx="1216964" cy="12169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43C6E40-D485-1CF5-5F43-59BBC25EA5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55" y="3053294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4" name="Рисунок 33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6EC7F12-6F2B-CFB4-BA70-B42F26B453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8" y="3000525"/>
            <a:ext cx="917871" cy="122770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8" name="Рисунок 3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E89A2E0-B939-20D5-C3C9-420AA8E8D3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91" y="3992389"/>
            <a:ext cx="761428" cy="92857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4" name="Рисунок 43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1CB59D71-4191-BAA4-D2F7-C29A179621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39">
            <a:off x="1580631" y="1982472"/>
            <a:ext cx="1218935" cy="12189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7" name="Рисунок 46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3AF3B7-CEAA-B500-54A2-854E10E484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55" y="4806629"/>
            <a:ext cx="1133783" cy="11599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1" name="Рисунок 50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7B0609-94FA-7F09-78C8-7749648A0E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44" y="5008219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0FF74C7F-8845-50BE-3005-0030FCA81F8E}"/>
              </a:ext>
            </a:extLst>
          </p:cNvPr>
          <p:cNvSpPr/>
          <p:nvPr/>
        </p:nvSpPr>
        <p:spPr>
          <a:xfrm>
            <a:off x="3889016" y="913904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4717410-681C-3D40-6B0A-47C0447D6B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69" y="872861"/>
            <a:ext cx="753199" cy="767565"/>
          </a:xfrm>
          <a:prstGeom prst="rect">
            <a:avLst/>
          </a:prstGeom>
          <a:effectLst/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330E4BA-9719-4229-5D04-53FFD666E9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16" y="874656"/>
            <a:ext cx="753199" cy="767565"/>
          </a:xfrm>
          <a:prstGeom prst="rect">
            <a:avLst/>
          </a:prstGeom>
          <a:effectLst/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453EBCA-4530-72BF-761F-0365A1568E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16" y="877855"/>
            <a:ext cx="753199" cy="767565"/>
          </a:xfrm>
          <a:prstGeom prst="rect">
            <a:avLst/>
          </a:prstGeom>
          <a:effectLst/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54E15E8-ABE6-ACE5-7FB7-B6DB0F4FF4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16" y="881006"/>
            <a:ext cx="753199" cy="767565"/>
          </a:xfrm>
          <a:prstGeom prst="rect">
            <a:avLst/>
          </a:prstGeom>
          <a:effectLst/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D4262A2-1461-9C2A-8D3C-695A3A359E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7855"/>
            <a:ext cx="753199" cy="767565"/>
          </a:xfrm>
          <a:prstGeom prst="rect">
            <a:avLst/>
          </a:prstGeom>
          <a:effectLst/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D60498A-0844-F06B-2783-5DEB3A7024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58" y="874656"/>
            <a:ext cx="753199" cy="767565"/>
          </a:xfrm>
          <a:prstGeom prst="rect">
            <a:avLst/>
          </a:prstGeom>
          <a:effectLst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1CF4036-3ED2-7591-2ED9-9AB68BF58A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83" y="86609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9F5FB73-866F-F048-3C48-73DAF63692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26" y="87286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2B02B56-AF48-A061-2C32-AF314034F3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66" y="88100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1454B0-F78E-6B01-9DE7-7644371D4F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86" y="88100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E47AABAA-F088-7562-DF2C-3BA5FFBFB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943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CEF097A-8DE1-3849-5587-9D4EE58716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80" y="87627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16922" y="4175350"/>
            <a:ext cx="24479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2024-08-13T21:34:02Z</dcterms:modified>
</cp:coreProperties>
</file>