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60" d="100"/>
          <a:sy n="60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796" y="2826840"/>
            <a:ext cx="37719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12</cp:revision>
  <dcterms:created xsi:type="dcterms:W3CDTF">2024-07-20T06:48:34Z</dcterms:created>
  <dcterms:modified xsi:type="dcterms:W3CDTF">2024-08-31T19:58:32Z</dcterms:modified>
</cp:coreProperties>
</file>